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027" r:id="rId1"/>
    <p:sldMasterId id="2147484353" r:id="rId2"/>
    <p:sldMasterId id="2147485887" r:id="rId3"/>
    <p:sldMasterId id="2147485899" r:id="rId4"/>
    <p:sldMasterId id="2147485911" r:id="rId5"/>
    <p:sldMasterId id="2147485923" r:id="rId6"/>
  </p:sldMasterIdLst>
  <p:notesMasterIdLst>
    <p:notesMasterId r:id="rId24"/>
  </p:notesMasterIdLst>
  <p:sldIdLst>
    <p:sldId id="2118" r:id="rId7"/>
    <p:sldId id="2119" r:id="rId8"/>
    <p:sldId id="2120" r:id="rId9"/>
    <p:sldId id="2121" r:id="rId10"/>
    <p:sldId id="2122" r:id="rId11"/>
    <p:sldId id="2123" r:id="rId12"/>
    <p:sldId id="2124" r:id="rId13"/>
    <p:sldId id="2125" r:id="rId14"/>
    <p:sldId id="2126" r:id="rId15"/>
    <p:sldId id="2127" r:id="rId16"/>
    <p:sldId id="2128" r:id="rId17"/>
    <p:sldId id="2129" r:id="rId18"/>
    <p:sldId id="2130" r:id="rId19"/>
    <p:sldId id="2131" r:id="rId20"/>
    <p:sldId id="2132" r:id="rId21"/>
    <p:sldId id="2133" r:id="rId22"/>
    <p:sldId id="1994" r:id="rId23"/>
  </p:sldIdLst>
  <p:sldSz cx="9144000" cy="6858000" type="screen4x3"/>
  <p:notesSz cx="6858000" cy="9144000"/>
  <p:defaultTextStyle>
    <a:defPPr>
      <a:defRPr lang="en-US"/>
    </a:defPPr>
    <a:lvl1pPr marL="0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6942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3884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0832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7775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4717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1663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8602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5549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FF"/>
    <a:srgbClr val="92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 horzBarState="maximized">
    <p:restoredLeft sz="15620"/>
    <p:restoredTop sz="94771" autoAdjust="0"/>
  </p:normalViewPr>
  <p:slideViewPr>
    <p:cSldViewPr snapToGrid="0" snapToObjects="1">
      <p:cViewPr varScale="1">
        <p:scale>
          <a:sx n="46" d="100"/>
          <a:sy n="46" d="100"/>
        </p:scale>
        <p:origin x="408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0" d="100"/>
        <a:sy n="7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5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notesMaster" Target="notesMasters/notesMaster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tableStyles" Target="tableStyles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294870-B2A4-2E4F-A7E5-A24A431D4403}" type="datetimeFigureOut">
              <a:rPr lang="en-US" smtClean="0"/>
              <a:pPr/>
              <a:t>6/24/2017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B8F3F2-C518-2C43-B62F-5F29B32A96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4871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6942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3884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0832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7775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4717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1663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8602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5549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2977" y="1428738"/>
            <a:ext cx="7772400" cy="4286280"/>
          </a:xfrm>
          <a:noFill/>
          <a:ln w="76200"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none"/>
        </p:style>
        <p:txBody>
          <a:bodyPr lIns="0" tIns="0" rIns="0" bIns="0" anchor="t" anchorCtr="0">
            <a:normAutofit/>
          </a:bodyPr>
          <a:lstStyle>
            <a:lvl1pPr algn="ctr">
              <a:defRPr sz="6600" b="1" cap="none" spc="0">
                <a:ln w="15875">
                  <a:solidFill>
                    <a:srgbClr val="002060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3810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2976" y="6000771"/>
            <a:ext cx="7786742" cy="752468"/>
          </a:xfrm>
        </p:spPr>
        <p:txBody>
          <a:bodyPr lIns="0" tIns="0" rIns="0" bIns="0">
            <a:noAutofit/>
          </a:bodyPr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45694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38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08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77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47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16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860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55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 dirty="0"/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5"/>
            <a:ext cx="2643174" cy="2411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0139774"/>
      </p:ext>
    </p:extLst>
  </p:cSld>
  <p:clrMapOvr>
    <a:masterClrMapping/>
  </p:clrMapOvr>
  <p:transition>
    <p:cover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1600202"/>
            <a:ext cx="8786874" cy="5257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3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4173036"/>
      </p:ext>
    </p:extLst>
  </p:cSld>
  <p:clrMapOvr>
    <a:masterClrMapping/>
  </p:clrMapOvr>
  <p:transition>
    <p:cover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2910" y="642923"/>
            <a:ext cx="7772400" cy="2286016"/>
          </a:xfrm>
          <a:prstGeom prst="round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anchor="ctr" anchorCtr="0"/>
          <a:lstStyle>
            <a:lvl1pPr algn="ct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2910" y="5214955"/>
            <a:ext cx="7772400" cy="1285884"/>
          </a:xfrm>
        </p:spPr>
        <p:txBody>
          <a:bodyPr anchor="b">
            <a:normAutofit/>
          </a:bodyPr>
          <a:lstStyle>
            <a:lvl1pPr marL="0" indent="0" algn="ctr">
              <a:buNone/>
              <a:defRPr sz="3200" b="0">
                <a:solidFill>
                  <a:schemeClr val="bg1"/>
                </a:solidFill>
              </a:defRPr>
            </a:lvl1pPr>
            <a:lvl2pPr marL="456942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388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08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777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471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166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860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554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3357567" y="3071818"/>
            <a:ext cx="2270585" cy="2071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0290765"/>
      </p:ext>
    </p:extLst>
  </p:cSld>
  <p:clrMapOvr>
    <a:masterClrMapping/>
  </p:clrMapOvr>
  <p:transition>
    <p:cover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2844" y="1600202"/>
            <a:ext cx="4214842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2" y="1600202"/>
            <a:ext cx="4352956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3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513463"/>
      </p:ext>
    </p:extLst>
  </p:cSld>
  <p:clrMapOvr>
    <a:masterClrMapping/>
  </p:clrMapOvr>
  <p:transition>
    <p:cover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9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942" indent="0">
              <a:buNone/>
              <a:defRPr sz="2000" b="1"/>
            </a:lvl2pPr>
            <a:lvl3pPr marL="913884" indent="0">
              <a:buNone/>
              <a:defRPr sz="1800" b="1"/>
            </a:lvl3pPr>
            <a:lvl4pPr marL="1370832" indent="0">
              <a:buNone/>
              <a:defRPr sz="1600" b="1"/>
            </a:lvl4pPr>
            <a:lvl5pPr marL="1827775" indent="0">
              <a:buNone/>
              <a:defRPr sz="1600" b="1"/>
            </a:lvl5pPr>
            <a:lvl6pPr marL="2284717" indent="0">
              <a:buNone/>
              <a:defRPr sz="1600" b="1"/>
            </a:lvl6pPr>
            <a:lvl7pPr marL="2741663" indent="0">
              <a:buNone/>
              <a:defRPr sz="1600" b="1"/>
            </a:lvl7pPr>
            <a:lvl8pPr marL="3198602" indent="0">
              <a:buNone/>
              <a:defRPr sz="1600" b="1"/>
            </a:lvl8pPr>
            <a:lvl9pPr marL="3655549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9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942" indent="0">
              <a:buNone/>
              <a:defRPr sz="2000" b="1"/>
            </a:lvl2pPr>
            <a:lvl3pPr marL="913884" indent="0">
              <a:buNone/>
              <a:defRPr sz="1800" b="1"/>
            </a:lvl3pPr>
            <a:lvl4pPr marL="1370832" indent="0">
              <a:buNone/>
              <a:defRPr sz="1600" b="1"/>
            </a:lvl4pPr>
            <a:lvl5pPr marL="1827775" indent="0">
              <a:buNone/>
              <a:defRPr sz="1600" b="1"/>
            </a:lvl5pPr>
            <a:lvl6pPr marL="2284717" indent="0">
              <a:buNone/>
              <a:defRPr sz="1600" b="1"/>
            </a:lvl6pPr>
            <a:lvl7pPr marL="2741663" indent="0">
              <a:buNone/>
              <a:defRPr sz="1600" b="1"/>
            </a:lvl7pPr>
            <a:lvl8pPr marL="3198602" indent="0">
              <a:buNone/>
              <a:defRPr sz="1600" b="1"/>
            </a:lvl8pPr>
            <a:lvl9pPr marL="3655549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10" name="Picture 9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3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0934256"/>
      </p:ext>
    </p:extLst>
  </p:cSld>
  <p:clrMapOvr>
    <a:masterClrMapping/>
  </p:clrMapOvr>
  <p:transition>
    <p:cover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pic>
        <p:nvPicPr>
          <p:cNvPr id="6" name="Picture 5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3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120906"/>
      </p:ext>
    </p:extLst>
  </p:cSld>
  <p:clrMapOvr>
    <a:masterClrMapping/>
  </p:clrMapOvr>
  <p:transition>
    <p:cover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4385334"/>
      </p:ext>
    </p:extLst>
  </p:cSld>
  <p:clrMapOvr>
    <a:masterClrMapping/>
  </p:clrMapOvr>
  <p:transition>
    <p:cover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00166" y="6"/>
            <a:ext cx="7643834" cy="1357300"/>
          </a:xfrm>
        </p:spPr>
        <p:txBody>
          <a:bodyPr anchor="t" anchorCtr="0"/>
          <a:lstStyle>
            <a:lvl1pPr algn="l">
              <a:defRPr sz="4000" b="1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86182" y="1500179"/>
            <a:ext cx="5357818" cy="535782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2844" y="1500181"/>
            <a:ext cx="3500462" cy="5214976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6942" indent="0">
              <a:buNone/>
              <a:defRPr sz="1200"/>
            </a:lvl2pPr>
            <a:lvl3pPr marL="913884" indent="0">
              <a:buNone/>
              <a:defRPr sz="1000"/>
            </a:lvl3pPr>
            <a:lvl4pPr marL="1370832" indent="0">
              <a:buNone/>
              <a:defRPr sz="900"/>
            </a:lvl4pPr>
            <a:lvl5pPr marL="1827775" indent="0">
              <a:buNone/>
              <a:defRPr sz="900"/>
            </a:lvl5pPr>
            <a:lvl6pPr marL="2284717" indent="0">
              <a:buNone/>
              <a:defRPr sz="900"/>
            </a:lvl6pPr>
            <a:lvl7pPr marL="2741663" indent="0">
              <a:buNone/>
              <a:defRPr sz="900"/>
            </a:lvl7pPr>
            <a:lvl8pPr marL="3198602" indent="0">
              <a:buNone/>
              <a:defRPr sz="900"/>
            </a:lvl8pPr>
            <a:lvl9pPr marL="3655549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3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1314512"/>
      </p:ext>
    </p:extLst>
  </p:cSld>
  <p:clrMapOvr>
    <a:masterClrMapping/>
  </p:clrMapOvr>
  <p:transition>
    <p:cover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283" y="5505481"/>
            <a:ext cx="8715436" cy="446027"/>
          </a:xfrm>
        </p:spPr>
        <p:txBody>
          <a:bodyPr anchor="b"/>
          <a:lstStyle>
            <a:lvl1pPr algn="r">
              <a:defRPr sz="2400" b="1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28794" y="142854"/>
            <a:ext cx="7072362" cy="5286412"/>
          </a:xfrm>
        </p:spPr>
        <p:txBody>
          <a:bodyPr/>
          <a:lstStyle>
            <a:lvl1pPr marL="0" indent="0">
              <a:buNone/>
              <a:defRPr sz="3200"/>
            </a:lvl1pPr>
            <a:lvl2pPr marL="456942" indent="0">
              <a:buNone/>
              <a:defRPr sz="2800"/>
            </a:lvl2pPr>
            <a:lvl3pPr marL="913884" indent="0">
              <a:buNone/>
              <a:defRPr sz="2400"/>
            </a:lvl3pPr>
            <a:lvl4pPr marL="1370832" indent="0">
              <a:buNone/>
              <a:defRPr sz="2000"/>
            </a:lvl4pPr>
            <a:lvl5pPr marL="1827775" indent="0">
              <a:buNone/>
              <a:defRPr sz="2000"/>
            </a:lvl5pPr>
            <a:lvl6pPr marL="2284717" indent="0">
              <a:buNone/>
              <a:defRPr sz="2000"/>
            </a:lvl6pPr>
            <a:lvl7pPr marL="2741663" indent="0">
              <a:buNone/>
              <a:defRPr sz="2000"/>
            </a:lvl7pPr>
            <a:lvl8pPr marL="3198602" indent="0">
              <a:buNone/>
              <a:defRPr sz="2000"/>
            </a:lvl8pPr>
            <a:lvl9pPr marL="3655549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4283" y="6072216"/>
            <a:ext cx="8715436" cy="633431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6942" indent="0">
              <a:buNone/>
              <a:defRPr sz="1200"/>
            </a:lvl2pPr>
            <a:lvl3pPr marL="913884" indent="0">
              <a:buNone/>
              <a:defRPr sz="1000"/>
            </a:lvl3pPr>
            <a:lvl4pPr marL="1370832" indent="0">
              <a:buNone/>
              <a:defRPr sz="900"/>
            </a:lvl4pPr>
            <a:lvl5pPr marL="1827775" indent="0">
              <a:buNone/>
              <a:defRPr sz="900"/>
            </a:lvl5pPr>
            <a:lvl6pPr marL="2284717" indent="0">
              <a:buNone/>
              <a:defRPr sz="900"/>
            </a:lvl6pPr>
            <a:lvl7pPr marL="2741663" indent="0">
              <a:buNone/>
              <a:defRPr sz="900"/>
            </a:lvl7pPr>
            <a:lvl8pPr marL="3198602" indent="0">
              <a:buNone/>
              <a:defRPr sz="900"/>
            </a:lvl8pPr>
            <a:lvl9pPr marL="3655549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3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5305479"/>
      </p:ext>
    </p:extLst>
  </p:cSld>
  <p:clrMapOvr>
    <a:masterClrMapping/>
  </p:clrMapOvr>
  <p:transition>
    <p:cover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2" y="6356366"/>
            <a:ext cx="2133600" cy="365125"/>
          </a:xfrm>
          <a:prstGeom prst="rect">
            <a:avLst/>
          </a:prstGeom>
        </p:spPr>
        <p:txBody>
          <a:bodyPr lIns="91388" tIns="45694" rIns="91388" bIns="45694"/>
          <a:lstStyle/>
          <a:p>
            <a:pPr defTabSz="913884"/>
            <a:fld id="{63803C67-FA4A-40E6-AF61-34AA9B3F4B33}" type="datetimeFigureOut">
              <a:rPr lang="en-US" smtClean="0">
                <a:solidFill>
                  <a:prstClr val="black"/>
                </a:solidFill>
              </a:rPr>
              <a:pPr defTabSz="913884"/>
              <a:t>6/24/2017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1" y="6356366"/>
            <a:ext cx="2895600" cy="365125"/>
          </a:xfrm>
          <a:prstGeom prst="rect">
            <a:avLst/>
          </a:prstGeom>
        </p:spPr>
        <p:txBody>
          <a:bodyPr lIns="91388" tIns="45694" rIns="91388" bIns="45694"/>
          <a:lstStyle/>
          <a:p>
            <a:pPr defTabSz="913884"/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66"/>
            <a:ext cx="2133600" cy="365125"/>
          </a:xfrm>
          <a:prstGeom prst="rect">
            <a:avLst/>
          </a:prstGeom>
        </p:spPr>
        <p:txBody>
          <a:bodyPr lIns="91388" tIns="45694" rIns="91388" bIns="45694"/>
          <a:lstStyle/>
          <a:p>
            <a:pPr defTabSz="913884"/>
            <a:fld id="{267F94B8-4239-43A4-8CCC-9AEBB00197B7}" type="slidenum">
              <a:rPr lang="en-GB" smtClean="0">
                <a:solidFill>
                  <a:prstClr val="black"/>
                </a:solidFill>
              </a:rPr>
              <a:pPr defTabSz="913884"/>
              <a:t>‹#›</a:t>
            </a:fld>
            <a:endParaRPr lang="en-GB">
              <a:solidFill>
                <a:prstClr val="black"/>
              </a:solidFill>
            </a:endParaRPr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3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5511937"/>
      </p:ext>
    </p:extLst>
  </p:cSld>
  <p:clrMapOvr>
    <a:masterClrMapping/>
  </p:clrMapOvr>
  <p:transition>
    <p:cover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2" y="6356366"/>
            <a:ext cx="2133600" cy="365125"/>
          </a:xfrm>
          <a:prstGeom prst="rect">
            <a:avLst/>
          </a:prstGeom>
        </p:spPr>
        <p:txBody>
          <a:bodyPr lIns="91388" tIns="45694" rIns="91388" bIns="45694"/>
          <a:lstStyle/>
          <a:p>
            <a:pPr defTabSz="913884"/>
            <a:fld id="{63803C67-FA4A-40E6-AF61-34AA9B3F4B33}" type="datetimeFigureOut">
              <a:rPr lang="en-US" smtClean="0">
                <a:solidFill>
                  <a:prstClr val="black"/>
                </a:solidFill>
              </a:rPr>
              <a:pPr defTabSz="913884"/>
              <a:t>6/24/2017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1" y="6356366"/>
            <a:ext cx="2895600" cy="365125"/>
          </a:xfrm>
          <a:prstGeom prst="rect">
            <a:avLst/>
          </a:prstGeom>
        </p:spPr>
        <p:txBody>
          <a:bodyPr lIns="91388" tIns="45694" rIns="91388" bIns="45694"/>
          <a:lstStyle/>
          <a:p>
            <a:pPr defTabSz="913884"/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66"/>
            <a:ext cx="2133600" cy="365125"/>
          </a:xfrm>
          <a:prstGeom prst="rect">
            <a:avLst/>
          </a:prstGeom>
        </p:spPr>
        <p:txBody>
          <a:bodyPr lIns="91388" tIns="45694" rIns="91388" bIns="45694"/>
          <a:lstStyle/>
          <a:p>
            <a:pPr defTabSz="913884"/>
            <a:fld id="{267F94B8-4239-43A4-8CCC-9AEBB00197B7}" type="slidenum">
              <a:rPr lang="en-GB" smtClean="0">
                <a:solidFill>
                  <a:prstClr val="black"/>
                </a:solidFill>
              </a:rPr>
              <a:pPr defTabSz="913884"/>
              <a:t>‹#›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5899779"/>
      </p:ext>
    </p:extLst>
  </p:cSld>
  <p:clrMapOvr>
    <a:masterClrMapping/>
  </p:clrMapOvr>
  <p:transition>
    <p:cover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演示模板底稿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" y="0"/>
            <a:ext cx="9140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1588" y="4194183"/>
            <a:ext cx="6018212" cy="14700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zh-CN" altLang="zh-TW" noProof="0" smtClean="0"/>
              <a:t>单击此处编辑母版标题样式</a:t>
            </a:r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588" y="3617921"/>
            <a:ext cx="6018212" cy="576263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zh-CN" altLang="zh-TW" noProof="0" smtClean="0"/>
              <a:t>单击此处编辑母版副标题样式</a:t>
            </a: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fld id="{3CCE4AA7-0BF4-4184-80B7-43E5306E3620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03978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1C42F2-386E-47EC-8D67-EBB88FE8D53D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57558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7"/>
            <a:ext cx="7772400" cy="136207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9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08" indent="0">
              <a:buNone/>
              <a:defRPr sz="1800"/>
            </a:lvl2pPr>
            <a:lvl3pPr marL="914214" indent="0">
              <a:buNone/>
              <a:defRPr sz="1600"/>
            </a:lvl3pPr>
            <a:lvl4pPr marL="1371322" indent="0">
              <a:buNone/>
              <a:defRPr sz="1400"/>
            </a:lvl4pPr>
            <a:lvl5pPr marL="1828429" indent="0">
              <a:buNone/>
              <a:defRPr sz="1400"/>
            </a:lvl5pPr>
            <a:lvl6pPr marL="2285535" indent="0">
              <a:buNone/>
              <a:defRPr sz="1400"/>
            </a:lvl6pPr>
            <a:lvl7pPr marL="2742643" indent="0">
              <a:buNone/>
              <a:defRPr sz="1400"/>
            </a:lvl7pPr>
            <a:lvl8pPr marL="3199749" indent="0">
              <a:buNone/>
              <a:defRPr sz="1400"/>
            </a:lvl8pPr>
            <a:lvl9pPr marL="3656857" indent="0">
              <a:buNone/>
              <a:defRPr sz="14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CD3F46-67D1-4282-BE98-BB772342B76B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25376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8675" y="1990732"/>
            <a:ext cx="3703638" cy="4030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4728" y="1990732"/>
            <a:ext cx="3705225" cy="4030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CF2E72-BCBF-42AD-9F76-4621A61E3F98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434454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9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08" indent="0">
              <a:buNone/>
              <a:defRPr sz="2000" b="1"/>
            </a:lvl2pPr>
            <a:lvl3pPr marL="914214" indent="0">
              <a:buNone/>
              <a:defRPr sz="1800" b="1"/>
            </a:lvl3pPr>
            <a:lvl4pPr marL="1371322" indent="0">
              <a:buNone/>
              <a:defRPr sz="1600" b="1"/>
            </a:lvl4pPr>
            <a:lvl5pPr marL="1828429" indent="0">
              <a:buNone/>
              <a:defRPr sz="1600" b="1"/>
            </a:lvl5pPr>
            <a:lvl6pPr marL="2285535" indent="0">
              <a:buNone/>
              <a:defRPr sz="1600" b="1"/>
            </a:lvl6pPr>
            <a:lvl7pPr marL="2742643" indent="0">
              <a:buNone/>
              <a:defRPr sz="1600" b="1"/>
            </a:lvl7pPr>
            <a:lvl8pPr marL="3199749" indent="0">
              <a:buNone/>
              <a:defRPr sz="1600" b="1"/>
            </a:lvl8pPr>
            <a:lvl9pPr marL="3656857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9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08" indent="0">
              <a:buNone/>
              <a:defRPr sz="2000" b="1"/>
            </a:lvl2pPr>
            <a:lvl3pPr marL="914214" indent="0">
              <a:buNone/>
              <a:defRPr sz="1800" b="1"/>
            </a:lvl3pPr>
            <a:lvl4pPr marL="1371322" indent="0">
              <a:buNone/>
              <a:defRPr sz="1600" b="1"/>
            </a:lvl4pPr>
            <a:lvl5pPr marL="1828429" indent="0">
              <a:buNone/>
              <a:defRPr sz="1600" b="1"/>
            </a:lvl5pPr>
            <a:lvl6pPr marL="2285535" indent="0">
              <a:buNone/>
              <a:defRPr sz="1600" b="1"/>
            </a:lvl6pPr>
            <a:lvl7pPr marL="2742643" indent="0">
              <a:buNone/>
              <a:defRPr sz="1600" b="1"/>
            </a:lvl7pPr>
            <a:lvl8pPr marL="3199749" indent="0">
              <a:buNone/>
              <a:defRPr sz="1600" b="1"/>
            </a:lvl8pPr>
            <a:lvl9pPr marL="3656857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C85A04B-74BC-4B50-81BB-66EEDEF73B58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03824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EBC12E-46FF-4475-AD10-0AB2E0DBD6D1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215622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6A8F46-0E24-43DA-9B2B-5BCE42E48ACC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857742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16" y="273055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16" y="1435106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08" indent="0">
              <a:buNone/>
              <a:defRPr sz="1200"/>
            </a:lvl2pPr>
            <a:lvl3pPr marL="914214" indent="0">
              <a:buNone/>
              <a:defRPr sz="1000"/>
            </a:lvl3pPr>
            <a:lvl4pPr marL="1371322" indent="0">
              <a:buNone/>
              <a:defRPr sz="900"/>
            </a:lvl4pPr>
            <a:lvl5pPr marL="1828429" indent="0">
              <a:buNone/>
              <a:defRPr sz="900"/>
            </a:lvl5pPr>
            <a:lvl6pPr marL="2285535" indent="0">
              <a:buNone/>
              <a:defRPr sz="900"/>
            </a:lvl6pPr>
            <a:lvl7pPr marL="2742643" indent="0">
              <a:buNone/>
              <a:defRPr sz="900"/>
            </a:lvl7pPr>
            <a:lvl8pPr marL="3199749" indent="0">
              <a:buNone/>
              <a:defRPr sz="900"/>
            </a:lvl8pPr>
            <a:lvl9pPr marL="3656857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089D3F6-FE65-4EC3-90F1-472E520671C4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103058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5"/>
            <a:ext cx="5486400" cy="56674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7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08" indent="0">
              <a:buNone/>
              <a:defRPr sz="2800"/>
            </a:lvl2pPr>
            <a:lvl3pPr marL="914214" indent="0">
              <a:buNone/>
              <a:defRPr sz="2400"/>
            </a:lvl3pPr>
            <a:lvl4pPr marL="1371322" indent="0">
              <a:buNone/>
              <a:defRPr sz="2000"/>
            </a:lvl4pPr>
            <a:lvl5pPr marL="1828429" indent="0">
              <a:buNone/>
              <a:defRPr sz="2000"/>
            </a:lvl5pPr>
            <a:lvl6pPr marL="2285535" indent="0">
              <a:buNone/>
              <a:defRPr sz="2000"/>
            </a:lvl6pPr>
            <a:lvl7pPr marL="2742643" indent="0">
              <a:buNone/>
              <a:defRPr sz="2000"/>
            </a:lvl7pPr>
            <a:lvl8pPr marL="3199749" indent="0">
              <a:buNone/>
              <a:defRPr sz="2000"/>
            </a:lvl8pPr>
            <a:lvl9pPr marL="3656857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8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08" indent="0">
              <a:buNone/>
              <a:defRPr sz="1200"/>
            </a:lvl2pPr>
            <a:lvl3pPr marL="914214" indent="0">
              <a:buNone/>
              <a:defRPr sz="1000"/>
            </a:lvl3pPr>
            <a:lvl4pPr marL="1371322" indent="0">
              <a:buNone/>
              <a:defRPr sz="900"/>
            </a:lvl4pPr>
            <a:lvl5pPr marL="1828429" indent="0">
              <a:buNone/>
              <a:defRPr sz="900"/>
            </a:lvl5pPr>
            <a:lvl6pPr marL="2285535" indent="0">
              <a:buNone/>
              <a:defRPr sz="900"/>
            </a:lvl6pPr>
            <a:lvl7pPr marL="2742643" indent="0">
              <a:buNone/>
              <a:defRPr sz="900"/>
            </a:lvl7pPr>
            <a:lvl8pPr marL="3199749" indent="0">
              <a:buNone/>
              <a:defRPr sz="900"/>
            </a:lvl8pPr>
            <a:lvl9pPr marL="3656857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8085FCA-925C-412D-8C34-74B182EC545D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248947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780197-DDCF-4036-8395-5477419F250E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824098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00824" y="846145"/>
            <a:ext cx="1889125" cy="5175251"/>
          </a:xfrm>
        </p:spPr>
        <p:txBody>
          <a:bodyPr vert="eaVert"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28675" y="846145"/>
            <a:ext cx="5519738" cy="5175251"/>
          </a:xfrm>
        </p:spPr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C358B49-B869-4C94-864F-3236A879F222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194986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52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1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153" indent="0" algn="ctr">
              <a:buNone/>
              <a:defRPr/>
            </a:lvl2pPr>
            <a:lvl3pPr marL="914305" indent="0" algn="ctr">
              <a:buNone/>
              <a:defRPr/>
            </a:lvl3pPr>
            <a:lvl4pPr marL="1371458" indent="0" algn="ctr">
              <a:buNone/>
              <a:defRPr/>
            </a:lvl4pPr>
            <a:lvl5pPr marL="1828610" indent="0" algn="ctr">
              <a:buNone/>
              <a:defRPr/>
            </a:lvl5pPr>
            <a:lvl6pPr marL="2285763" indent="0" algn="ctr">
              <a:buNone/>
              <a:defRPr/>
            </a:lvl6pPr>
            <a:lvl7pPr marL="2742915" indent="0" algn="ctr">
              <a:buNone/>
              <a:defRPr/>
            </a:lvl7pPr>
            <a:lvl8pPr marL="3200068" indent="0" algn="ctr">
              <a:buNone/>
              <a:defRPr/>
            </a:lvl8pPr>
            <a:lvl9pPr marL="365722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A42328AF-0F20-4E50-BEE2-D1777062EAD4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04763972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30238519-D2AD-4B20-A904-7C4CE96A7960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86304060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27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24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53" indent="0">
              <a:buNone/>
              <a:defRPr sz="1800"/>
            </a:lvl2pPr>
            <a:lvl3pPr marL="914305" indent="0">
              <a:buNone/>
              <a:defRPr sz="1600"/>
            </a:lvl3pPr>
            <a:lvl4pPr marL="1371458" indent="0">
              <a:buNone/>
              <a:defRPr sz="1400"/>
            </a:lvl4pPr>
            <a:lvl5pPr marL="1828610" indent="0">
              <a:buNone/>
              <a:defRPr sz="1400"/>
            </a:lvl5pPr>
            <a:lvl6pPr marL="2285763" indent="0">
              <a:buNone/>
              <a:defRPr sz="1400"/>
            </a:lvl6pPr>
            <a:lvl7pPr marL="2742915" indent="0">
              <a:buNone/>
              <a:defRPr sz="1400"/>
            </a:lvl7pPr>
            <a:lvl8pPr marL="3200068" indent="0">
              <a:buNone/>
              <a:defRPr sz="1400"/>
            </a:lvl8pPr>
            <a:lvl9pPr marL="365722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9519144F-B5A7-4D9B-ABE3-55B77A499815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20472959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BB20E8D0-26BC-4355-B1C2-71D44AE15D40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61067237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43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4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32A61D9C-E860-495C-AF49-D07BD82F6B88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58660442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822DFA2F-4419-4AC6-AA40-2C184383BEE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88335582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F2011F9D-33CD-4356-9135-7BF35EC8034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09821348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8" y="273051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3" y="273079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8" y="1435106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633D1F17-651C-4A0F-B6B0-8AFA1A57A9B5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49844898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2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7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53" indent="0">
              <a:buNone/>
              <a:defRPr sz="2800"/>
            </a:lvl2pPr>
            <a:lvl3pPr marL="914305" indent="0">
              <a:buNone/>
              <a:defRPr sz="2400"/>
            </a:lvl3pPr>
            <a:lvl4pPr marL="1371458" indent="0">
              <a:buNone/>
              <a:defRPr sz="2000"/>
            </a:lvl4pPr>
            <a:lvl5pPr marL="1828610" indent="0">
              <a:buNone/>
              <a:defRPr sz="2000"/>
            </a:lvl5pPr>
            <a:lvl6pPr marL="2285763" indent="0">
              <a:buNone/>
              <a:defRPr sz="2000"/>
            </a:lvl6pPr>
            <a:lvl7pPr marL="2742915" indent="0">
              <a:buNone/>
              <a:defRPr sz="2000"/>
            </a:lvl7pPr>
            <a:lvl8pPr marL="3200068" indent="0">
              <a:buNone/>
              <a:defRPr sz="2000"/>
            </a:lvl8pPr>
            <a:lvl9pPr marL="365722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40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00DAAE66-1612-42A4-932F-81A31803CB42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13767714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24B79410-07E7-4581-AF0A-30564A49BA0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01962382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1" y="274666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66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C78B4C11-47D9-4086-88D4-DE76A19D4266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13065566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32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1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0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1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2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33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4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4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65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2C294ABD-FC5E-4DBF-AE69-562F5A1A9D7E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16189139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E315784C-750B-45EB-B70D-52ABD4E83372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39355573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7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9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06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13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2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33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40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46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53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782A7A35-6ED3-44C3-9CED-7F064557C5C9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65074050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7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1" y="1600207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938704BD-E432-4FC3-ABE3-B3A29C23E178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28243947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68" indent="0">
              <a:buNone/>
              <a:defRPr sz="2000" b="1"/>
            </a:lvl2pPr>
            <a:lvl3pPr marL="914134" indent="0">
              <a:buNone/>
              <a:defRPr sz="1800" b="1"/>
            </a:lvl3pPr>
            <a:lvl4pPr marL="1371200" indent="0">
              <a:buNone/>
              <a:defRPr sz="1600" b="1"/>
            </a:lvl4pPr>
            <a:lvl5pPr marL="1828266" indent="0">
              <a:buNone/>
              <a:defRPr sz="1600" b="1"/>
            </a:lvl5pPr>
            <a:lvl6pPr marL="2285333" indent="0">
              <a:buNone/>
              <a:defRPr sz="1600" b="1"/>
            </a:lvl6pPr>
            <a:lvl7pPr marL="2742401" indent="0">
              <a:buNone/>
              <a:defRPr sz="1600" b="1"/>
            </a:lvl7pPr>
            <a:lvl8pPr marL="3199467" indent="0">
              <a:buNone/>
              <a:defRPr sz="1600" b="1"/>
            </a:lvl8pPr>
            <a:lvl9pPr marL="3656534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6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68" indent="0">
              <a:buNone/>
              <a:defRPr sz="2000" b="1"/>
            </a:lvl2pPr>
            <a:lvl3pPr marL="914134" indent="0">
              <a:buNone/>
              <a:defRPr sz="1800" b="1"/>
            </a:lvl3pPr>
            <a:lvl4pPr marL="1371200" indent="0">
              <a:buNone/>
              <a:defRPr sz="1600" b="1"/>
            </a:lvl4pPr>
            <a:lvl5pPr marL="1828266" indent="0">
              <a:buNone/>
              <a:defRPr sz="1600" b="1"/>
            </a:lvl5pPr>
            <a:lvl6pPr marL="2285333" indent="0">
              <a:buNone/>
              <a:defRPr sz="1600" b="1"/>
            </a:lvl6pPr>
            <a:lvl7pPr marL="2742401" indent="0">
              <a:buNone/>
              <a:defRPr sz="1600" b="1"/>
            </a:lvl7pPr>
            <a:lvl8pPr marL="3199467" indent="0">
              <a:buNone/>
              <a:defRPr sz="1600" b="1"/>
            </a:lvl8pPr>
            <a:lvl9pPr marL="3656534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33" y="2174876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8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9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5172F8A8-301A-4916-B238-0260712B783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63709780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7B0969EA-1AFC-472B-B6EE-F32533A5855C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51917225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3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397BEF66-12CB-4A0C-82AE-193BEA555DFD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92934013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8" y="273051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3" y="273059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8" y="1435106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068" indent="0">
              <a:buNone/>
              <a:defRPr sz="1200"/>
            </a:lvl2pPr>
            <a:lvl3pPr marL="914134" indent="0">
              <a:buNone/>
              <a:defRPr sz="1000"/>
            </a:lvl3pPr>
            <a:lvl4pPr marL="1371200" indent="0">
              <a:buNone/>
              <a:defRPr sz="900"/>
            </a:lvl4pPr>
            <a:lvl5pPr marL="1828266" indent="0">
              <a:buNone/>
              <a:defRPr sz="900"/>
            </a:lvl5pPr>
            <a:lvl6pPr marL="2285333" indent="0">
              <a:buNone/>
              <a:defRPr sz="900"/>
            </a:lvl6pPr>
            <a:lvl7pPr marL="2742401" indent="0">
              <a:buNone/>
              <a:defRPr sz="900"/>
            </a:lvl7pPr>
            <a:lvl8pPr marL="3199467" indent="0">
              <a:buNone/>
              <a:defRPr sz="900"/>
            </a:lvl8pPr>
            <a:lvl9pPr marL="3656534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839F4D13-2340-47D6-89E9-512279727600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46068328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2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7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068" indent="0">
              <a:buNone/>
              <a:defRPr sz="2800"/>
            </a:lvl2pPr>
            <a:lvl3pPr marL="914134" indent="0">
              <a:buNone/>
              <a:defRPr sz="2400"/>
            </a:lvl3pPr>
            <a:lvl4pPr marL="1371200" indent="0">
              <a:buNone/>
              <a:defRPr sz="2000"/>
            </a:lvl4pPr>
            <a:lvl5pPr marL="1828266" indent="0">
              <a:buNone/>
              <a:defRPr sz="2000"/>
            </a:lvl5pPr>
            <a:lvl6pPr marL="2285333" indent="0">
              <a:buNone/>
              <a:defRPr sz="2000"/>
            </a:lvl6pPr>
            <a:lvl7pPr marL="2742401" indent="0">
              <a:buNone/>
              <a:defRPr sz="2000"/>
            </a:lvl7pPr>
            <a:lvl8pPr marL="3199467" indent="0">
              <a:buNone/>
              <a:defRPr sz="2000"/>
            </a:lvl8pPr>
            <a:lvl9pPr marL="3656534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40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068" indent="0">
              <a:buNone/>
              <a:defRPr sz="1200"/>
            </a:lvl2pPr>
            <a:lvl3pPr marL="914134" indent="0">
              <a:buNone/>
              <a:defRPr sz="1000"/>
            </a:lvl3pPr>
            <a:lvl4pPr marL="1371200" indent="0">
              <a:buNone/>
              <a:defRPr sz="900"/>
            </a:lvl4pPr>
            <a:lvl5pPr marL="1828266" indent="0">
              <a:buNone/>
              <a:defRPr sz="900"/>
            </a:lvl5pPr>
            <a:lvl6pPr marL="2285333" indent="0">
              <a:buNone/>
              <a:defRPr sz="900"/>
            </a:lvl6pPr>
            <a:lvl7pPr marL="2742401" indent="0">
              <a:buNone/>
              <a:defRPr sz="900"/>
            </a:lvl7pPr>
            <a:lvl8pPr marL="3199467" indent="0">
              <a:buNone/>
              <a:defRPr sz="900"/>
            </a:lvl8pPr>
            <a:lvl9pPr marL="3656534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D608D377-125A-4052-A042-23673FDE25AE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67397804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E85174D8-6513-4B6C-A106-65C2728C2A48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81772972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1" y="274645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45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3BB5DD30-6BB8-4F3F-B865-73C9BA2183ED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1713220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42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1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153" indent="0" algn="ctr">
              <a:buNone/>
              <a:defRPr/>
            </a:lvl2pPr>
            <a:lvl3pPr marL="914305" indent="0" algn="ctr">
              <a:buNone/>
              <a:defRPr/>
            </a:lvl3pPr>
            <a:lvl4pPr marL="1371458" indent="0" algn="ctr">
              <a:buNone/>
              <a:defRPr/>
            </a:lvl4pPr>
            <a:lvl5pPr marL="1828610" indent="0" algn="ctr">
              <a:buNone/>
              <a:defRPr/>
            </a:lvl5pPr>
            <a:lvl6pPr marL="2285763" indent="0" algn="ctr">
              <a:buNone/>
              <a:defRPr/>
            </a:lvl6pPr>
            <a:lvl7pPr marL="2742915" indent="0" algn="ctr">
              <a:buNone/>
              <a:defRPr/>
            </a:lvl7pPr>
            <a:lvl8pPr marL="3200068" indent="0" algn="ctr">
              <a:buNone/>
              <a:defRPr/>
            </a:lvl8pPr>
            <a:lvl9pPr marL="365722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D0197B17-36AF-49D6-862F-4540592607E5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728289110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ECA5D572-D5CD-41B6-B25A-F9C2D3C56474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76431106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17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22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53" indent="0">
              <a:buNone/>
              <a:defRPr sz="1800"/>
            </a:lvl2pPr>
            <a:lvl3pPr marL="914305" indent="0">
              <a:buNone/>
              <a:defRPr sz="1600"/>
            </a:lvl3pPr>
            <a:lvl4pPr marL="1371458" indent="0">
              <a:buNone/>
              <a:defRPr sz="1400"/>
            </a:lvl4pPr>
            <a:lvl5pPr marL="1828610" indent="0">
              <a:buNone/>
              <a:defRPr sz="1400"/>
            </a:lvl5pPr>
            <a:lvl6pPr marL="2285763" indent="0">
              <a:buNone/>
              <a:defRPr sz="1400"/>
            </a:lvl6pPr>
            <a:lvl7pPr marL="2742915" indent="0">
              <a:buNone/>
              <a:defRPr sz="1400"/>
            </a:lvl7pPr>
            <a:lvl8pPr marL="3200068" indent="0">
              <a:buNone/>
              <a:defRPr sz="1400"/>
            </a:lvl8pPr>
            <a:lvl9pPr marL="365722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D1AA427F-07BB-4FA3-8AB9-8D7387855EFD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28041521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1F72B410-022B-42D0-9BB4-FB90D9AC5B62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118724820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4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33" y="1535114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120098D2-11AB-458C-AF0D-1766DAA964C1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638143744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E03DD6CC-9B32-4D71-A004-4611305D57B1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93912105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40DDDD8E-ACB7-42D7-A077-83DECD910584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207995943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3" y="273067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C9F21821-EB44-4B51-B0D9-66DB26935400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661734419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53" indent="0">
              <a:buNone/>
              <a:defRPr sz="2800"/>
            </a:lvl2pPr>
            <a:lvl3pPr marL="914305" indent="0">
              <a:buNone/>
              <a:defRPr sz="2400"/>
            </a:lvl3pPr>
            <a:lvl4pPr marL="1371458" indent="0">
              <a:buNone/>
              <a:defRPr sz="2000"/>
            </a:lvl4pPr>
            <a:lvl5pPr marL="1828610" indent="0">
              <a:buNone/>
              <a:defRPr sz="2000"/>
            </a:lvl5pPr>
            <a:lvl6pPr marL="2285763" indent="0">
              <a:buNone/>
              <a:defRPr sz="2000"/>
            </a:lvl6pPr>
            <a:lvl7pPr marL="2742915" indent="0">
              <a:buNone/>
              <a:defRPr sz="2000"/>
            </a:lvl7pPr>
            <a:lvl8pPr marL="3200068" indent="0">
              <a:buNone/>
              <a:defRPr sz="2000"/>
            </a:lvl8pPr>
            <a:lvl9pPr marL="365722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EA285416-561D-4950-BBD9-D903500ECFF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53322249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480A69FA-22E3-43F5-B4CE-D38F13A9CA2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59595983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1" y="274655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55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181CC180-D59E-48AA-AA9C-688416434789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970856533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69E1429-D272-4703-86B0-97D39536AA51}" type="slidenum">
              <a:rPr lang="zh-TW" altLang="en-US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6913824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853FF8-9C65-4F9E-B297-48FA0DD8E44A}" type="slidenum">
              <a:rPr lang="zh-TW" altLang="en-US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2627032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9E55268-1ABC-4B7F-A619-CD025C39DCFC}" type="slidenum">
              <a:rPr lang="zh-TW" altLang="en-US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5876234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EADA7E-9647-4C1E-A2A9-C6D72290DBEB}" type="slidenum">
              <a:rPr lang="zh-TW" altLang="en-US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4516105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20E528D-5B0B-4872-BAFC-C031136F44CE}" type="slidenum">
              <a:rPr lang="zh-TW" altLang="en-US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5040258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1A9FC83-3412-45CB-B4F8-86C8C10A06C5}" type="slidenum">
              <a:rPr lang="zh-TW" altLang="en-US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13791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FA76F46-CD69-4DF3-91DB-9E5D91377610}" type="slidenum">
              <a:rPr lang="zh-TW" altLang="en-US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6268298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22674CE-2BA8-4DFB-B050-BB405AFE0BF4}" type="slidenum">
              <a:rPr lang="zh-TW" altLang="en-US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4347057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639E89-8542-4D1A-91AF-6FD529AA5C5C}" type="slidenum">
              <a:rPr lang="zh-TW" altLang="en-US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2005701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9DEB41C-1169-4303-A2A7-BF2DCF31228C}" type="slidenum">
              <a:rPr lang="zh-TW" altLang="en-US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6165935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DC5A172-B26A-4D14-A56F-848EC3CE5735}" type="slidenum">
              <a:rPr lang="zh-TW" altLang="en-US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92982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00166" y="6"/>
            <a:ext cx="7643834" cy="13573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4282" y="1600202"/>
            <a:ext cx="8929718" cy="52578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080401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8" r:id="rId1"/>
    <p:sldLayoutId id="2147484029" r:id="rId2"/>
    <p:sldLayoutId id="2147484030" r:id="rId3"/>
    <p:sldLayoutId id="2147484031" r:id="rId4"/>
    <p:sldLayoutId id="2147484032" r:id="rId5"/>
    <p:sldLayoutId id="2147484033" r:id="rId6"/>
    <p:sldLayoutId id="2147484034" r:id="rId7"/>
    <p:sldLayoutId id="2147484035" r:id="rId8"/>
    <p:sldLayoutId id="2147484036" r:id="rId9"/>
    <p:sldLayoutId id="2147484037" r:id="rId10"/>
    <p:sldLayoutId id="2147484038" r:id="rId11"/>
  </p:sldLayoutIdLst>
  <p:transition>
    <p:cover/>
  </p:transition>
  <p:txStyles>
    <p:titleStyle>
      <a:lvl1pPr algn="l" defTabSz="913884" rtl="0" eaLnBrk="1" latinLnBrk="0" hangingPunct="1">
        <a:spcBef>
          <a:spcPct val="0"/>
        </a:spcBef>
        <a:buNone/>
        <a:defRPr sz="4000" b="1" u="none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0" indent="0" algn="l" defTabSz="913884" rtl="0" eaLnBrk="1" latinLnBrk="0" hangingPunct="1">
        <a:spcBef>
          <a:spcPct val="20000"/>
        </a:spcBef>
        <a:buFont typeface="Arial" pitchFamily="34" charset="0"/>
        <a:buNone/>
        <a:defRPr sz="3200" b="1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1pPr>
      <a:lvl2pPr marL="713976" indent="-452185" algn="l" defTabSz="913884" rtl="0" eaLnBrk="1" latinLnBrk="0" hangingPunct="1">
        <a:spcBef>
          <a:spcPct val="20000"/>
        </a:spcBef>
        <a:buFont typeface="Wingdings" pitchFamily="2" charset="2"/>
        <a:buChar char="v"/>
        <a:defRPr sz="32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2pPr>
      <a:lvl3pPr marL="269723" indent="0" algn="l" defTabSz="913884" rtl="0" eaLnBrk="1" latinLnBrk="0" hangingPunct="1">
        <a:spcBef>
          <a:spcPct val="20000"/>
        </a:spcBef>
        <a:buFont typeface="Wingdings" pitchFamily="2" charset="2"/>
        <a:buNone/>
        <a:defRPr sz="28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3pPr>
      <a:lvl4pPr marL="809170" indent="0" algn="l" defTabSz="913884" rtl="0" eaLnBrk="1" latinLnBrk="0" hangingPunct="1">
        <a:spcBef>
          <a:spcPct val="20000"/>
        </a:spcBef>
        <a:buFont typeface="Arial" pitchFamily="34" charset="0"/>
        <a:buNone/>
        <a:defRPr sz="2400" b="1" i="1" kern="1200">
          <a:solidFill>
            <a:srgbClr val="FFFF00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4pPr>
      <a:lvl5pPr marL="985288" indent="-1588" algn="l" defTabSz="913884" rtl="0" eaLnBrk="1" latinLnBrk="0" hangingPunct="1">
        <a:spcBef>
          <a:spcPct val="20000"/>
        </a:spcBef>
        <a:buFont typeface="Arial" pitchFamily="34" charset="0"/>
        <a:buNone/>
        <a:defRPr sz="24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5pPr>
      <a:lvl6pPr marL="2513192" indent="-228470" algn="l" defTabSz="91388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0132" indent="-228470" algn="l" defTabSz="91388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7077" indent="-228470" algn="l" defTabSz="91388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4018" indent="-228470" algn="l" defTabSz="91388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942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884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0832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7775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4717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1663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8602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5549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演示模板底稿12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" y="0"/>
            <a:ext cx="9140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828679" y="846139"/>
            <a:ext cx="7561263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1" tIns="45711" rIns="91421" bIns="45711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TW" smtClean="0"/>
              <a:t>单击此处编辑母版标题样式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828679" y="1990732"/>
            <a:ext cx="7561263" cy="4030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1" tIns="45711" rIns="91421" bIns="4571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TW" smtClean="0"/>
              <a:t>单击此处编辑母版文本样式</a:t>
            </a:r>
          </a:p>
          <a:p>
            <a:pPr lvl="1"/>
            <a:r>
              <a:rPr lang="zh-CN" altLang="zh-TW" smtClean="0"/>
              <a:t>第二级</a:t>
            </a:r>
          </a:p>
          <a:p>
            <a:pPr lvl="2"/>
            <a:r>
              <a:rPr lang="zh-CN" altLang="zh-TW" smtClean="0"/>
              <a:t>第三级</a:t>
            </a:r>
          </a:p>
          <a:p>
            <a:pPr lvl="3"/>
            <a:r>
              <a:rPr lang="zh-CN" altLang="zh-TW" smtClean="0"/>
              <a:t>第四级</a:t>
            </a:r>
          </a:p>
          <a:p>
            <a:pPr lvl="4"/>
            <a:r>
              <a:rPr lang="zh-CN" altLang="zh-TW" smtClean="0"/>
              <a:t>第五级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2" y="6245233"/>
            <a:ext cx="21336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1" tIns="45711" rIns="91421" bIns="45711" numCol="1" anchor="t" anchorCtr="0" compatLnSpc="1">
            <a:prstTxWarp prst="textNoShape">
              <a:avLst/>
            </a:prstTxWarp>
          </a:bodyPr>
          <a:lstStyle>
            <a:lvl1pPr>
              <a:defRPr sz="1000">
                <a:latin typeface="+mn-ea"/>
                <a:ea typeface="+mn-ea"/>
              </a:defRPr>
            </a:lvl1pPr>
          </a:lstStyle>
          <a:p>
            <a:pPr defTabSz="914214" fontAlgn="base">
              <a:spcBef>
                <a:spcPct val="0"/>
              </a:spcBef>
              <a:spcAft>
                <a:spcPct val="0"/>
              </a:spcAft>
            </a:pPr>
            <a:endParaRPr lang="zh-TW" altLang="zh-CN" smtClean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1" y="6245233"/>
            <a:ext cx="28956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1" tIns="45711" rIns="91421" bIns="45711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latin typeface="+mn-ea"/>
                <a:ea typeface="+mn-ea"/>
              </a:defRPr>
            </a:lvl1pPr>
          </a:lstStyle>
          <a:p>
            <a:pPr defTabSz="914214" fontAlgn="base">
              <a:spcBef>
                <a:spcPct val="0"/>
              </a:spcBef>
              <a:spcAft>
                <a:spcPct val="0"/>
              </a:spcAft>
            </a:pPr>
            <a:endParaRPr lang="zh-TW" altLang="zh-CN" smtClean="0">
              <a:solidFill>
                <a:srgbClr val="000000"/>
              </a:solidFill>
            </a:endParaRPr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33"/>
            <a:ext cx="21336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1" tIns="45711" rIns="91421" bIns="45711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latin typeface="+mn-ea"/>
                <a:ea typeface="+mn-ea"/>
              </a:defRPr>
            </a:lvl1pPr>
          </a:lstStyle>
          <a:p>
            <a:pPr defTabSz="914214" fontAlgn="base">
              <a:spcBef>
                <a:spcPct val="0"/>
              </a:spcBef>
              <a:spcAft>
                <a:spcPct val="0"/>
              </a:spcAft>
            </a:pPr>
            <a:fld id="{A3EA3686-390D-4807-A8EA-855C158FE566}" type="slidenum">
              <a:rPr lang="zh-TW" altLang="zh-CN" smtClean="0">
                <a:solidFill>
                  <a:srgbClr val="000000"/>
                </a:solidFill>
              </a:rPr>
              <a:pPr defTabSz="914214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zh-TW" altLang="zh-CN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9858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54" r:id="rId1"/>
    <p:sldLayoutId id="2147484355" r:id="rId2"/>
    <p:sldLayoutId id="2147484356" r:id="rId3"/>
    <p:sldLayoutId id="2147484357" r:id="rId4"/>
    <p:sldLayoutId id="2147484358" r:id="rId5"/>
    <p:sldLayoutId id="2147484359" r:id="rId6"/>
    <p:sldLayoutId id="2147484360" r:id="rId7"/>
    <p:sldLayoutId id="2147484361" r:id="rId8"/>
    <p:sldLayoutId id="2147484362" r:id="rId9"/>
    <p:sldLayoutId id="2147484363" r:id="rId10"/>
    <p:sldLayoutId id="2147484364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2pPr>
      <a:lvl3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3pPr>
      <a:lvl4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4pPr>
      <a:lvl5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5pPr>
      <a:lvl6pPr marL="457108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6pPr>
      <a:lvl7pPr marL="914214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7pPr>
      <a:lvl8pPr marL="1371322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8pPr>
      <a:lvl9pPr marL="1828429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9pPr>
    </p:titleStyle>
    <p:bodyStyle>
      <a:lvl1pPr marL="342830" indent="-342830" algn="l" rtl="0" fontAlgn="base">
        <a:spcBef>
          <a:spcPct val="20000"/>
        </a:spcBef>
        <a:spcAft>
          <a:spcPct val="0"/>
        </a:spcAft>
        <a:buChar char="•"/>
        <a:defRPr sz="2400">
          <a:solidFill>
            <a:srgbClr val="669900"/>
          </a:solidFill>
          <a:latin typeface="+mn-lt"/>
          <a:ea typeface="+mn-ea"/>
          <a:cs typeface="+mn-cs"/>
        </a:defRPr>
      </a:lvl1pPr>
      <a:lvl2pPr marL="742799" indent="-285693" algn="l" rtl="0" fontAlgn="base">
        <a:spcBef>
          <a:spcPct val="20000"/>
        </a:spcBef>
        <a:spcAft>
          <a:spcPct val="0"/>
        </a:spcAft>
        <a:buChar char="–"/>
        <a:defRPr sz="2000">
          <a:solidFill>
            <a:srgbClr val="669900"/>
          </a:solidFill>
          <a:latin typeface="+mn-lt"/>
          <a:ea typeface="+mn-ea"/>
        </a:defRPr>
      </a:lvl2pPr>
      <a:lvl3pPr marL="1142769" indent="-228553" algn="l" rtl="0" fontAlgn="base">
        <a:spcBef>
          <a:spcPct val="20000"/>
        </a:spcBef>
        <a:spcAft>
          <a:spcPct val="0"/>
        </a:spcAft>
        <a:buChar char="•"/>
        <a:defRPr>
          <a:solidFill>
            <a:srgbClr val="669900"/>
          </a:solidFill>
          <a:latin typeface="+mn-lt"/>
          <a:ea typeface="+mn-ea"/>
        </a:defRPr>
      </a:lvl3pPr>
      <a:lvl4pPr marL="1599875" indent="-228553" algn="l" rtl="0" fontAlgn="base">
        <a:spcBef>
          <a:spcPct val="20000"/>
        </a:spcBef>
        <a:spcAft>
          <a:spcPct val="0"/>
        </a:spcAft>
        <a:buChar char="–"/>
        <a:defRPr sz="1600">
          <a:solidFill>
            <a:srgbClr val="669900"/>
          </a:solidFill>
          <a:latin typeface="+mn-lt"/>
          <a:ea typeface="+mn-ea"/>
        </a:defRPr>
      </a:lvl4pPr>
      <a:lvl5pPr marL="2056983" indent="-228553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5pPr>
      <a:lvl6pPr marL="2514089" indent="-228553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6pPr>
      <a:lvl7pPr marL="2971196" indent="-228553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7pPr>
      <a:lvl8pPr marL="3428304" indent="-228553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8pPr>
      <a:lvl9pPr marL="3885410" indent="-228553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08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14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22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429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535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643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749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857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9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3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7"/>
            <a:ext cx="2133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7"/>
            <a:ext cx="2895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7"/>
            <a:ext cx="2133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0A6B8A8D-979F-46C0-97C6-6C60C953B4D9}" type="slidenum">
              <a:rPr lang="en-US" altLang="zh-TW"/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6615127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888" r:id="rId1"/>
    <p:sldLayoutId id="2147485889" r:id="rId2"/>
    <p:sldLayoutId id="2147485890" r:id="rId3"/>
    <p:sldLayoutId id="2147485891" r:id="rId4"/>
    <p:sldLayoutId id="2147485892" r:id="rId5"/>
    <p:sldLayoutId id="2147485893" r:id="rId6"/>
    <p:sldLayoutId id="2147485894" r:id="rId7"/>
    <p:sldLayoutId id="2147485895" r:id="rId8"/>
    <p:sldLayoutId id="2147485896" r:id="rId9"/>
    <p:sldLayoutId id="2147485897" r:id="rId10"/>
    <p:sldLayoutId id="2147485898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153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305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458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61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340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492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8645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5797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5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6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1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6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2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標題版面配置區 1"/>
          <p:cNvSpPr>
            <a:spLocks noGrp="1"/>
          </p:cNvSpPr>
          <p:nvPr>
            <p:ph type="title"/>
          </p:nvPr>
        </p:nvSpPr>
        <p:spPr bwMode="auto">
          <a:xfrm>
            <a:off x="457200" y="274639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12" tIns="45707" rIns="91412" bIns="4570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sp>
        <p:nvSpPr>
          <p:cNvPr id="2051" name="文字版面配置區 2"/>
          <p:cNvSpPr>
            <a:spLocks noGrp="1"/>
          </p:cNvSpPr>
          <p:nvPr>
            <p:ph type="body" idx="1"/>
          </p:nvPr>
        </p:nvSpPr>
        <p:spPr bwMode="auto">
          <a:xfrm>
            <a:off x="457200" y="1600207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12" tIns="45707" rIns="91412" bIns="4570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8"/>
            <a:ext cx="2133600" cy="365125"/>
          </a:xfrm>
          <a:prstGeom prst="rect">
            <a:avLst/>
          </a:prstGeom>
        </p:spPr>
        <p:txBody>
          <a:bodyPr vert="horz" wrap="square" lIns="91412" tIns="45707" rIns="91412" bIns="45707" numCol="1" anchor="ctr" anchorCtr="0" compatLnSpc="1">
            <a:prstTxWarp prst="textNoShape">
              <a:avLst/>
            </a:prstTxWarp>
          </a:bodyPr>
          <a:lstStyle>
            <a:lvl1pPr eaLnBrk="0" hangingPunct="0">
              <a:defRPr sz="1200" b="1">
                <a:solidFill>
                  <a:srgbClr val="898989"/>
                </a:solidFill>
                <a:latin typeface="Tahoma" pitchFamily="34" charset="0"/>
                <a:ea typeface="新細明體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8"/>
            <a:ext cx="2895600" cy="365125"/>
          </a:xfrm>
          <a:prstGeom prst="rect">
            <a:avLst/>
          </a:prstGeom>
        </p:spPr>
        <p:txBody>
          <a:bodyPr vert="horz" wrap="square" lIns="91412" tIns="45707" rIns="91412" bIns="45707" numCol="1" anchor="ctr" anchorCtr="0" compatLnSpc="1">
            <a:prstTxWarp prst="textNoShape">
              <a:avLst/>
            </a:prstTxWarp>
          </a:bodyPr>
          <a:lstStyle>
            <a:lvl1pPr algn="ctr" eaLnBrk="0" hangingPunct="0">
              <a:defRPr sz="1200" b="1">
                <a:solidFill>
                  <a:srgbClr val="898989"/>
                </a:solidFill>
                <a:latin typeface="Tahoma" pitchFamily="34" charset="0"/>
                <a:ea typeface="新細明體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8"/>
            <a:ext cx="2133600" cy="365125"/>
          </a:xfrm>
          <a:prstGeom prst="rect">
            <a:avLst/>
          </a:prstGeom>
        </p:spPr>
        <p:txBody>
          <a:bodyPr vert="horz" wrap="square" lIns="91412" tIns="45707" rIns="91412" bIns="45707" numCol="1" anchor="ctr" anchorCtr="0" compatLnSpc="1">
            <a:prstTxWarp prst="textNoShape">
              <a:avLst/>
            </a:prstTxWarp>
          </a:bodyPr>
          <a:lstStyle>
            <a:lvl1pPr algn="r" eaLnBrk="0" hangingPunct="0">
              <a:defRPr sz="1200" b="1">
                <a:solidFill>
                  <a:srgbClr val="898989"/>
                </a:solidFill>
                <a:latin typeface="Tahoma" pitchFamily="34" charset="0"/>
                <a:ea typeface="新細明體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2CA40948-3D53-4A73-A935-E82EF21183B8}" type="slidenum">
              <a:rPr lang="en-US" altLang="zh-TW"/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6502215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900" r:id="rId1"/>
    <p:sldLayoutId id="2147485901" r:id="rId2"/>
    <p:sldLayoutId id="2147485902" r:id="rId3"/>
    <p:sldLayoutId id="2147485903" r:id="rId4"/>
    <p:sldLayoutId id="2147485904" r:id="rId5"/>
    <p:sldLayoutId id="2147485905" r:id="rId6"/>
    <p:sldLayoutId id="2147485906" r:id="rId7"/>
    <p:sldLayoutId id="2147485907" r:id="rId8"/>
    <p:sldLayoutId id="2147485908" r:id="rId9"/>
    <p:sldLayoutId id="2147485909" r:id="rId10"/>
    <p:sldLayoutId id="214748591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068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134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266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800" indent="-3428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733" indent="-285668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667" indent="-22853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733" indent="-22853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6799" indent="-22853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3866" indent="-228533" algn="l" defTabSz="91413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0934" indent="-228533" algn="l" defTabSz="91413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001" indent="-228533" algn="l" defTabSz="91413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068" indent="-228533" algn="l" defTabSz="91413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68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134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200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266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333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401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467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534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Arial" pitchFamily="34" charset="0"/>
                <a:ea typeface="新細明體" pitchFamily="18" charset="-120"/>
                <a:cs typeface="Arial" pitchFamily="34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Arial" pitchFamily="34" charset="0"/>
                <a:ea typeface="新細明體" pitchFamily="18" charset="-120"/>
                <a:cs typeface="Arial" pitchFamily="34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Arial" pitchFamily="34" charset="0"/>
                <a:ea typeface="新細明體" pitchFamily="18" charset="-120"/>
                <a:cs typeface="Arial" pitchFamily="34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617FEABE-E1D0-4FF0-9F01-BC4284D51100}" type="slidenum">
              <a:rPr lang="en-US" altLang="zh-TW"/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5218260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912" r:id="rId1"/>
    <p:sldLayoutId id="2147485913" r:id="rId2"/>
    <p:sldLayoutId id="2147485914" r:id="rId3"/>
    <p:sldLayoutId id="2147485915" r:id="rId4"/>
    <p:sldLayoutId id="2147485916" r:id="rId5"/>
    <p:sldLayoutId id="2147485917" r:id="rId6"/>
    <p:sldLayoutId id="2147485918" r:id="rId7"/>
    <p:sldLayoutId id="2147485919" r:id="rId8"/>
    <p:sldLayoutId id="2147485920" r:id="rId9"/>
    <p:sldLayoutId id="2147485921" r:id="rId10"/>
    <p:sldLayoutId id="2147485922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153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305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458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61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340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492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8645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5797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5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6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1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6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2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ea typeface="新細明體" charset="-12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altLang="zh-TW" smtClean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ea typeface="新細明體" charset="-12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altLang="zh-TW" smtClean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ea typeface="新細明體" charset="-12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fld id="{08FFE0F3-4F22-43D0-A377-7F3A4E69DB24}" type="slidenum">
              <a:rPr lang="zh-TW" altLang="en-US" smtClean="0">
                <a:solidFill>
                  <a:srgbClr val="000000"/>
                </a:solidFill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zh-TW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23648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924" r:id="rId1"/>
    <p:sldLayoutId id="2147485925" r:id="rId2"/>
    <p:sldLayoutId id="2147485926" r:id="rId3"/>
    <p:sldLayoutId id="2147485927" r:id="rId4"/>
    <p:sldLayoutId id="2147485928" r:id="rId5"/>
    <p:sldLayoutId id="2147485929" r:id="rId6"/>
    <p:sldLayoutId id="2147485930" r:id="rId7"/>
    <p:sldLayoutId id="2147485931" r:id="rId8"/>
    <p:sldLayoutId id="2147485932" r:id="rId9"/>
    <p:sldLayoutId id="2147485933" r:id="rId10"/>
    <p:sldLayoutId id="2147485934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5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5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5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9"/>
          <p:cNvSpPr>
            <a:spLocks noChangeArrowheads="1"/>
          </p:cNvSpPr>
          <p:nvPr/>
        </p:nvSpPr>
        <p:spPr bwMode="auto">
          <a:xfrm>
            <a:off x="0" y="9525"/>
            <a:ext cx="9144000" cy="678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12" tIns="45707" rIns="91412" bIns="45707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2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 smtClean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 smtClean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 smtClean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 smtClean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 smtClean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 smtClean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456919" eaLnBrk="1" hangingPunct="1">
              <a:spcBef>
                <a:spcPts val="0"/>
              </a:spcBef>
              <a:buFontTx/>
              <a:buNone/>
            </a:pPr>
            <a:r>
              <a:rPr lang="zh-TW" altLang="en-US" sz="7200" dirty="0">
                <a:solidFill>
                  <a:srgbClr val="FFFFFF"/>
                </a:solidFill>
                <a:latin typeface="Mongolian Baiti" panose="03000500000000000000" pitchFamily="66" charset="0"/>
                <a:ea typeface="DFKai-SB" panose="03000509000000000000" pitchFamily="65" charset="-120"/>
                <a:cs typeface="Mongolian Baiti" panose="03000500000000000000" pitchFamily="66" charset="0"/>
              </a:rPr>
              <a:t>福音</a:t>
            </a:r>
            <a:r>
              <a:rPr lang="zh-TW" altLang="en-US" sz="7200" dirty="0" smtClean="0">
                <a:solidFill>
                  <a:srgbClr val="FFFFFF"/>
                </a:solidFill>
                <a:latin typeface="Mongolian Baiti" panose="03000500000000000000" pitchFamily="66" charset="0"/>
                <a:ea typeface="DFKai-SB" panose="03000509000000000000" pitchFamily="65" charset="-120"/>
                <a:cs typeface="Mongolian Baiti" panose="03000500000000000000" pitchFamily="66" charset="0"/>
              </a:rPr>
              <a:t>的權能</a:t>
            </a:r>
            <a:endParaRPr lang="en-US" altLang="zh-TW" sz="7200" dirty="0" smtClean="0">
              <a:solidFill>
                <a:srgbClr val="FFFFFF"/>
              </a:solidFill>
              <a:latin typeface="Mongolian Baiti" panose="03000500000000000000" pitchFamily="66" charset="0"/>
              <a:ea typeface="DFKai-SB" panose="03000509000000000000" pitchFamily="65" charset="-120"/>
              <a:cs typeface="Mongolian Baiti" panose="03000500000000000000" pitchFamily="66" charset="0"/>
            </a:endParaRPr>
          </a:p>
          <a:p>
            <a:pPr algn="ctr" defTabSz="456919" eaLnBrk="1" hangingPunct="1">
              <a:spcBef>
                <a:spcPts val="0"/>
              </a:spcBef>
              <a:buFontTx/>
              <a:buNone/>
            </a:pPr>
            <a:endParaRPr lang="en-US" altLang="zh-TW" sz="800" dirty="0" smtClean="0">
              <a:solidFill>
                <a:srgbClr val="FFFFFF"/>
              </a:solidFill>
              <a:latin typeface="Mongolian Baiti" panose="03000500000000000000" pitchFamily="66" charset="0"/>
              <a:ea typeface="DFKai-SB" panose="03000509000000000000" pitchFamily="65" charset="-120"/>
              <a:cs typeface="Mongolian Baiti" panose="03000500000000000000" pitchFamily="66" charset="0"/>
            </a:endParaRPr>
          </a:p>
          <a:p>
            <a:pPr algn="ctr" defTabSz="456919" eaLnBrk="1" hangingPunct="1">
              <a:spcBef>
                <a:spcPts val="0"/>
              </a:spcBef>
              <a:buFontTx/>
              <a:buNone/>
            </a:pPr>
            <a:r>
              <a:rPr lang="en-US" altLang="zh-TW" sz="4800" dirty="0" smtClean="0">
                <a:solidFill>
                  <a:srgbClr val="FFFFFF"/>
                </a:solidFill>
                <a:latin typeface="Mongolian Baiti" panose="03000500000000000000" pitchFamily="66" charset="0"/>
                <a:ea typeface="DFKai-SB" panose="03000509000000000000" pitchFamily="65" charset="-120"/>
                <a:cs typeface="Mongolian Baiti" panose="03000500000000000000" pitchFamily="66" charset="0"/>
              </a:rPr>
              <a:t>The Power of Gospel</a:t>
            </a:r>
            <a:endParaRPr lang="en-US" altLang="zh-TW" sz="1200" kern="0" dirty="0" smtClean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1400" b="1" kern="0" dirty="0" smtClean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200" b="1" kern="0" dirty="0" smtClean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1400" b="1" kern="0" dirty="0" smtClean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1400" b="1" kern="0" dirty="0" smtClean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1400" b="1" kern="0" dirty="0" smtClean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1400" b="1" kern="0" dirty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1400" b="1" kern="0" dirty="0" smtClean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1400" b="1" kern="0" dirty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700" b="1" kern="0" dirty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r>
              <a:rPr lang="zh-TW" altLang="en-US" kern="0" dirty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波特蘭靈糧堂</a:t>
            </a:r>
            <a:endParaRPr lang="en-US" altLang="zh-TW" kern="0" dirty="0">
              <a:solidFill>
                <a:prstClr val="white"/>
              </a:solidFill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100" b="1" kern="0" dirty="0">
              <a:solidFill>
                <a:prstClr val="white"/>
              </a:solidFill>
              <a:latin typeface="Arial Unicode MS" pitchFamily="34" charset="-128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600" b="1" kern="0" dirty="0">
              <a:solidFill>
                <a:prstClr val="white"/>
              </a:solidFill>
              <a:latin typeface="Arial Unicode MS" pitchFamily="34" charset="-128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100" b="1" kern="0" dirty="0">
              <a:solidFill>
                <a:prstClr val="white"/>
              </a:solidFill>
              <a:latin typeface="Arial Unicode MS" pitchFamily="34" charset="-128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r>
              <a:rPr lang="en-US" altLang="zh-TW" sz="2400" b="1" kern="0" smtClean="0">
                <a:solidFill>
                  <a:prstClr val="white"/>
                </a:solidFill>
                <a:latin typeface="Mongolian Baiti" panose="03000500000000000000" pitchFamily="66" charset="0"/>
                <a:cs typeface="Mongolian Baiti" panose="03000500000000000000" pitchFamily="66" charset="0"/>
              </a:rPr>
              <a:t>May 28,  </a:t>
            </a:r>
            <a:r>
              <a:rPr lang="en-US" altLang="zh-TW" sz="2400" b="1" kern="0" dirty="0" smtClean="0">
                <a:solidFill>
                  <a:prstClr val="white"/>
                </a:solidFill>
                <a:latin typeface="Mongolian Baiti" panose="03000500000000000000" pitchFamily="66" charset="0"/>
                <a:cs typeface="Mongolian Baiti" panose="03000500000000000000" pitchFamily="66" charset="0"/>
              </a:rPr>
              <a:t>2017</a:t>
            </a:r>
            <a:endParaRPr lang="en-US" altLang="zh-TW" sz="2400" b="1" kern="0" dirty="0">
              <a:solidFill>
                <a:prstClr val="white"/>
              </a:solidFill>
              <a:latin typeface="Mongolian Baiti" panose="03000500000000000000" pitchFamily="66" charset="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457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39700" y="1137196"/>
            <a:ext cx="9004300" cy="48628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但聖靈降臨在你們身上，你們就必得著能力，並要在耶路撒冷、猶太全地，和撒馬利亞，直到地極，作我的見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證。</a:t>
            </a:r>
            <a:endParaRPr lang="en-US" altLang="zh-TW" b="1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（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使徒行傳 </a:t>
            </a:r>
            <a:r>
              <a:rPr lang="en-US" altLang="zh-TW" sz="3600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Acts 1:8</a:t>
            </a:r>
            <a:r>
              <a:rPr lang="en-US" altLang="zh-TW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r>
              <a:rPr lang="en-US" altLang="zh-TW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endParaRPr lang="en-US" altLang="zh-TW" sz="800" b="1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1000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sz="3600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But you will receive power when the Holy Spirit comes on you; and you will be my witnesses in Jerusalem, and in all Judea and Samaria, and to the ends of the </a:t>
            </a:r>
            <a:r>
              <a:rPr lang="en-US" altLang="zh-TW" sz="3600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earth.</a:t>
            </a:r>
            <a:endParaRPr lang="en-US" altLang="zh-TW" sz="600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7204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TextBox 1"/>
          <p:cNvSpPr txBox="1">
            <a:spLocks noChangeArrowheads="1"/>
          </p:cNvSpPr>
          <p:nvPr/>
        </p:nvSpPr>
        <p:spPr bwMode="auto">
          <a:xfrm>
            <a:off x="0" y="2074865"/>
            <a:ext cx="9144000" cy="26468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3600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pitchFamily="34" charset="0"/>
            </a:endParaRP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4800" b="1" dirty="0" smtClean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pitchFamily="34" charset="0"/>
              </a:rPr>
              <a:t>見證分享</a:t>
            </a:r>
            <a:endParaRPr lang="en-US" altLang="zh-TW" sz="4800" b="1" dirty="0" smtClean="0">
              <a:solidFill>
                <a:srgbClr val="FFFF00"/>
              </a:solidFill>
              <a:latin typeface="DFKai-SB" pitchFamily="65" charset="-120"/>
              <a:ea typeface="DFKai-SB" pitchFamily="65" charset="-120"/>
              <a:cs typeface="Arial" pitchFamily="34" charset="0"/>
            </a:endParaRP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4000" b="1" i="1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pitchFamily="34" charset="0"/>
            </a:endParaRP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pitchFamily="34" charset="0"/>
              </a:rPr>
              <a:t>劉藝清</a:t>
            </a:r>
            <a:r>
              <a:rPr lang="zh-TW" altLang="en-US" sz="18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pitchFamily="34" charset="0"/>
              </a:rPr>
              <a:t> 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pitchFamily="34" charset="0"/>
              </a:rPr>
              <a:t>姐妹</a:t>
            </a:r>
            <a:endParaRPr lang="en-US" altLang="zh-TW" sz="3600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pitchFamily="34" charset="0"/>
            </a:endParaRP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100" b="1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pitchFamily="34" charset="0"/>
            </a:endParaRP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100" b="1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9487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228600" y="1011103"/>
            <a:ext cx="8686800" cy="3739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我們有這寶貝放在瓦器裡，要顯明這莫大的能力是出於</a:t>
            </a:r>
            <a:r>
              <a:rPr lang="zh-TW" altLang="en-US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　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神，不是出於我們。</a:t>
            </a:r>
            <a:r>
              <a:rPr lang="zh-TW" altLang="en-US" sz="2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zh-TW" altLang="en-US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（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哥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林多後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書 </a:t>
            </a:r>
            <a:r>
              <a:rPr lang="en-US" altLang="zh-TW" sz="3600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2 Corinthians 4:7</a:t>
            </a:r>
            <a:r>
              <a:rPr lang="en-US" altLang="zh-TW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r>
              <a:rPr lang="en-US" altLang="zh-TW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100" b="1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800" b="1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sz="3600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But </a:t>
            </a:r>
            <a:r>
              <a:rPr lang="en-US" altLang="zh-TW" sz="3600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we have this treasure in jars of clay to show that this all-surpassing power is from God and not from us</a:t>
            </a:r>
            <a:r>
              <a:rPr lang="en-US" altLang="zh-TW" sz="3600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.</a:t>
            </a:r>
            <a:endParaRPr lang="en-US" altLang="zh-TW" sz="600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9167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15900" y="-1840043"/>
            <a:ext cx="9359900" cy="94896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63502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228600" y="1011103"/>
            <a:ext cx="8686800" cy="3739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他就設立十二個人，要他們常和自己同在，也要差他們去傳道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，並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給他們權柄趕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鬼。</a:t>
            </a:r>
            <a:r>
              <a:rPr lang="zh-TW" altLang="en-US" sz="2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zh-TW" altLang="en-US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（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馬可福音 </a:t>
            </a:r>
            <a:r>
              <a:rPr lang="en-US" altLang="zh-TW" sz="3600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Mark 3:14-15</a:t>
            </a:r>
            <a:r>
              <a:rPr lang="en-US" altLang="zh-TW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r>
              <a:rPr lang="en-US" altLang="zh-TW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100" b="1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800" b="1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sz="3600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He </a:t>
            </a:r>
            <a:r>
              <a:rPr lang="en-US" altLang="zh-TW" sz="3600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appointed </a:t>
            </a:r>
            <a:r>
              <a:rPr lang="en-US" altLang="zh-TW" sz="3600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twelve </a:t>
            </a:r>
            <a:r>
              <a:rPr lang="en-US" altLang="zh-TW" sz="3600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that they might be with him and that he might send them out to preach </a:t>
            </a:r>
            <a:r>
              <a:rPr lang="en-US" altLang="zh-TW" sz="3600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and </a:t>
            </a:r>
            <a:r>
              <a:rPr lang="en-US" altLang="zh-TW" sz="3600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to have authority to drive out demons</a:t>
            </a:r>
            <a:r>
              <a:rPr lang="en-US" altLang="zh-TW" sz="3600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.</a:t>
            </a:r>
            <a:endParaRPr lang="en-US" altLang="zh-TW" sz="600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7350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25400" y="908596"/>
            <a:ext cx="9004300" cy="5478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被</a:t>
            </a:r>
            <a:r>
              <a:rPr lang="zh-TW" altLang="en-US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　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神所愛的弟兄啊，我知道你們是蒙揀選的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；因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為我們的福音傳到你們那裡，不獨在乎言語，也在乎權能和聖靈，並充足的信心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</a:t>
            </a:r>
            <a:r>
              <a:rPr lang="zh-TW" altLang="en-US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endParaRPr lang="en-US" altLang="zh-TW" b="1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（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帖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撒羅尼迦前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書 </a:t>
            </a:r>
            <a:r>
              <a:rPr lang="en-US" altLang="zh-TW" sz="3600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1 Thessalonians 1:4-5</a:t>
            </a:r>
            <a:r>
              <a:rPr lang="en-US" altLang="zh-TW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r>
              <a:rPr lang="en-US" altLang="zh-TW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endParaRPr lang="en-US" altLang="zh-TW" sz="800" b="1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1000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sz="3600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For </a:t>
            </a:r>
            <a:r>
              <a:rPr lang="en-US" altLang="zh-TW" sz="3600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we know, brothers and </a:t>
            </a:r>
            <a:r>
              <a:rPr lang="en-US" altLang="zh-TW" sz="3600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sisters </a:t>
            </a:r>
            <a:r>
              <a:rPr lang="en-US" altLang="zh-TW" sz="3600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loved by God, that he has chosen you</a:t>
            </a:r>
            <a:r>
              <a:rPr lang="en-US" altLang="zh-TW" sz="3600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, </a:t>
            </a:r>
            <a:r>
              <a:rPr lang="en-US" altLang="zh-TW" sz="3600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because our gospel came to you not simply with words but also with power, with the Holy Spirit and deep conviction. </a:t>
            </a:r>
            <a:endParaRPr lang="en-US" altLang="zh-TW" sz="600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1656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39700" y="1912803"/>
            <a:ext cx="8915400" cy="36933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1910 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─</a:t>
            </a:r>
            <a:r>
              <a:rPr lang="en-US" altLang="zh-TW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18% 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基督徒在非西方國家之內</a:t>
            </a:r>
            <a:endParaRPr lang="en-US" altLang="zh-TW" sz="4000" b="1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1800" b="1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2010 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─</a:t>
            </a:r>
            <a:r>
              <a:rPr lang="en-US" altLang="zh-TW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en-US" altLang="zh-TW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61% 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基督徒在非西方國家之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內</a:t>
            </a:r>
            <a:endParaRPr lang="en-US" altLang="zh-TW" sz="4000" b="1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4000" b="1" i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4400" b="1" dirty="0" smtClean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未得之民 </a:t>
            </a:r>
            <a:r>
              <a:rPr lang="en-US" altLang="zh-TW" sz="3600" b="1" dirty="0" smtClean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Unreached People Groups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600" i="1" dirty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4000" b="1" i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600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1617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39700" y="1303412"/>
            <a:ext cx="8915400" cy="52321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4400" b="1" dirty="0" smtClean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戴紹曾</a:t>
            </a:r>
            <a:r>
              <a:rPr lang="zh-TW" altLang="en-US" sz="1800" b="1" dirty="0" smtClean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en-US" altLang="zh-TW" sz="4000" b="1" dirty="0" smtClean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lang="zh-TW" altLang="en-US" sz="4000" b="1" dirty="0" smtClean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戴德生</a:t>
            </a:r>
            <a:r>
              <a:rPr lang="zh-TW" altLang="en-US" sz="2000" b="1" dirty="0" smtClean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en-US" altLang="zh-TW" b="1" dirty="0" smtClean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Hudson Taylor</a:t>
            </a:r>
            <a:r>
              <a:rPr lang="en-US" altLang="zh-TW" sz="1600" b="1" dirty="0" smtClean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zh-TW" altLang="en-US" sz="4000" b="1" dirty="0" smtClean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的曾孫</a:t>
            </a:r>
            <a:r>
              <a:rPr lang="en-US" altLang="zh-TW" sz="4000" b="1" dirty="0" smtClean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r>
              <a:rPr lang="zh-TW" altLang="en-US" sz="4000" b="1" dirty="0" smtClean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：</a:t>
            </a:r>
            <a:endParaRPr lang="en-US" altLang="zh-TW" sz="4000" b="1" dirty="0" smtClean="0">
              <a:solidFill>
                <a:srgbClr val="FFFF00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2800" b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sz="44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『</a:t>
            </a:r>
            <a:r>
              <a:rPr lang="zh-TW" altLang="en-US" sz="44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中國人，你在哪裡？</a:t>
            </a:r>
            <a:r>
              <a:rPr lang="en-US" altLang="zh-TW" sz="44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』</a:t>
            </a: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1600" b="1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1600" b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sz="44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『</a:t>
            </a:r>
            <a:r>
              <a:rPr lang="zh-TW" altLang="en-US" sz="44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我準備死在中國。 </a:t>
            </a:r>
            <a:endParaRPr lang="en-US" altLang="zh-TW" sz="4400" b="1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44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假如我有千條性命，</a:t>
            </a:r>
            <a:endParaRPr lang="en-US" altLang="zh-TW" sz="4400" b="1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44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絕不留下一條不給基督！</a:t>
            </a:r>
            <a:r>
              <a:rPr lang="en-US" altLang="zh-TW" sz="44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』</a:t>
            </a:r>
            <a:endParaRPr lang="en-US" altLang="zh-TW" sz="4400" b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4800" b="1" dirty="0">
              <a:solidFill>
                <a:srgbClr val="FFC000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600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7255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Box 1"/>
          <p:cNvSpPr txBox="1">
            <a:spLocks noChangeArrowheads="1"/>
          </p:cNvSpPr>
          <p:nvPr/>
        </p:nvSpPr>
        <p:spPr bwMode="auto">
          <a:xfrm>
            <a:off x="1" y="554425"/>
            <a:ext cx="9144000" cy="649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他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又對他們說：「你們往普天下去，傳福音給萬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民聽。信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而受洗的，必然得救；不信的，必被定罪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</a:t>
            </a:r>
            <a:r>
              <a:rPr lang="zh-TW" altLang="en-US" sz="24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信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的人必有神蹟隨著他們，就是奉我的名趕鬼；說新方言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；手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能拿蛇；若喝了甚麼毒物，也必不受害；手按病人，病人就必好了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。」主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耶穌和他們說完了話，後來被接到天上，坐在</a:t>
            </a:r>
            <a:r>
              <a:rPr lang="zh-TW" altLang="en-US" sz="2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　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神的右邊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。門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徒出去，到處宣傳福音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。主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和他們同工，用神蹟隨著，證實所傳的道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。阿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們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！</a:t>
            </a:r>
            <a:r>
              <a:rPr lang="zh-TW" altLang="en-US" sz="11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en-US" altLang="zh-TW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lang="zh-TW" altLang="en-US" sz="4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馬可福音 </a:t>
            </a:r>
            <a:r>
              <a:rPr lang="en-US" altLang="zh-TW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16:15-20</a:t>
            </a:r>
            <a:r>
              <a:rPr lang="en-US" altLang="zh-TW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) </a:t>
            </a:r>
            <a:endParaRPr lang="en-US" altLang="zh-TW" sz="3600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1600" i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7543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39700" y="745212"/>
            <a:ext cx="8750300" cy="6201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只因不法的事增多，許多人的愛心才漸漸冷淡了。 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惟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有忍耐到底的，必然得救。 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這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天國的福音要傳遍天下，對萬民作見證，然後末期才來到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</a:t>
            </a:r>
            <a:endParaRPr lang="en-US" altLang="zh-TW" sz="4000" b="1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（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馬太福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音 </a:t>
            </a:r>
            <a:r>
              <a:rPr lang="en-US" altLang="zh-TW" sz="3600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Matthew 24:12-14</a:t>
            </a:r>
            <a:r>
              <a:rPr lang="en-US" altLang="zh-TW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r>
              <a:rPr lang="en-US" altLang="zh-TW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100" b="1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400" b="1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b="1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And because lawlessness will be increased, the love of many will grow cold. </a:t>
            </a:r>
            <a:r>
              <a:rPr lang="en-US" altLang="zh-TW" b="1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 </a:t>
            </a:r>
            <a:r>
              <a:rPr lang="en-US" altLang="zh-TW" b="1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But the one who endures to the end will be saved. </a:t>
            </a:r>
            <a:r>
              <a:rPr lang="en-US" altLang="zh-TW" b="1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 </a:t>
            </a:r>
            <a:r>
              <a:rPr lang="en-US" altLang="zh-TW" b="1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And this gospel of the kingdom will be proclaimed throughout the whole world as a testimony to all nations, and then the end will come.</a:t>
            </a:r>
            <a:endParaRPr lang="en-US" altLang="zh-TW" sz="500" b="1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6709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39700" y="851446"/>
            <a:ext cx="8750300" cy="48474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主所應許的尚未成就，有人以為他是耽延，其實不是耽延，乃是寬容你們，不願有一人沉淪，乃願人人都悔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改。</a:t>
            </a:r>
            <a:endParaRPr lang="en-US" altLang="zh-TW" sz="4000" b="1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（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彼得後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書 </a:t>
            </a:r>
            <a:r>
              <a:rPr lang="en-US" altLang="zh-TW" sz="3600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2</a:t>
            </a:r>
            <a:r>
              <a:rPr lang="zh-TW" altLang="en-US" sz="3600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 </a:t>
            </a:r>
            <a:r>
              <a:rPr lang="en-US" altLang="zh-TW" sz="3600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Peter 3:9</a:t>
            </a:r>
            <a:r>
              <a:rPr lang="en-US" altLang="zh-TW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r>
              <a:rPr lang="en-US" altLang="zh-TW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100" b="1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800" b="1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sz="3600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The Lord is not slow in keeping his promise, as some understand slowness. Instead he is patient with you, not wanting anyone to perish, but everyone to come to repentance.</a:t>
            </a:r>
            <a:endParaRPr lang="en-US" altLang="zh-TW" sz="600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1868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endParaRPr lang="zh-TW" altLang="en-US">
              <a:ea typeface="新細明體" charset="-120"/>
            </a:endParaRP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endParaRPr lang="zh-TW" altLang="en-US">
              <a:ea typeface="新細明體" charset="-120"/>
            </a:endParaRPr>
          </a:p>
        </p:txBody>
      </p:sp>
      <p:pic>
        <p:nvPicPr>
          <p:cNvPr id="7172" name="Picture 4" descr="sendmelord_bi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33794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endParaRPr lang="zh-TW" altLang="en-US">
              <a:ea typeface="新細明體" charset="-120"/>
            </a:endParaRP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endParaRPr lang="zh-TW" altLang="en-US">
              <a:ea typeface="新細明體" charset="-120"/>
            </a:endParaRPr>
          </a:p>
        </p:txBody>
      </p:sp>
      <p:pic>
        <p:nvPicPr>
          <p:cNvPr id="8196" name="Picture 4" descr="sendmelord_bi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30925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endParaRPr lang="zh-TW" altLang="en-US">
              <a:ea typeface="新細明體" charset="-120"/>
            </a:endParaRP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endParaRPr lang="zh-TW" altLang="en-US">
              <a:ea typeface="新細明體" charset="-120"/>
            </a:endParaRPr>
          </a:p>
        </p:txBody>
      </p:sp>
      <p:pic>
        <p:nvPicPr>
          <p:cNvPr id="9220" name="Picture 4" descr="sendmelord_bi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62279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endParaRPr lang="zh-TW" altLang="en-US">
              <a:ea typeface="新細明體" charset="-120"/>
            </a:endParaRP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endParaRPr lang="zh-TW" altLang="en-US">
              <a:ea typeface="新細明體" charset="-120"/>
            </a:endParaRPr>
          </a:p>
        </p:txBody>
      </p:sp>
      <p:pic>
        <p:nvPicPr>
          <p:cNvPr id="10244" name="Picture 4" descr="sendmelord_bi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37950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05982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默认设计模板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">
      <a:majorFont>
        <a:latin typeface="Arial"/>
        <a:ea typeface="Microsoft YaHei"/>
        <a:cs typeface=""/>
      </a:majorFont>
      <a:minorFont>
        <a:latin typeface="Arial"/>
        <a:ea typeface="Microsoft YaHe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alt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alt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lnDef>
  </a:objectDefaul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2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10_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9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3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Habitat.thmx</Template>
  <TotalTime>26928</TotalTime>
  <Words>650</Words>
  <Application>Microsoft Office PowerPoint</Application>
  <PresentationFormat>On-screen Show (4:3)</PresentationFormat>
  <Paragraphs>81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6</vt:i4>
      </vt:variant>
      <vt:variant>
        <vt:lpstr>Slide Titles</vt:lpstr>
      </vt:variant>
      <vt:variant>
        <vt:i4>17</vt:i4>
      </vt:variant>
    </vt:vector>
  </HeadingPairs>
  <TitlesOfParts>
    <vt:vector size="35" baseType="lpstr">
      <vt:lpstr>Arial Unicode MS</vt:lpstr>
      <vt:lpstr>DFKai-SB</vt:lpstr>
      <vt:lpstr>Microsoft YaHei</vt:lpstr>
      <vt:lpstr>新細明體</vt:lpstr>
      <vt:lpstr>宋体</vt:lpstr>
      <vt:lpstr>Arial</vt:lpstr>
      <vt:lpstr>Arial Narrow</vt:lpstr>
      <vt:lpstr>Calibri</vt:lpstr>
      <vt:lpstr>Mongolian Baiti</vt:lpstr>
      <vt:lpstr>Tahoma</vt:lpstr>
      <vt:lpstr>Verdana</vt:lpstr>
      <vt:lpstr>Wingdings</vt:lpstr>
      <vt:lpstr>Template</vt:lpstr>
      <vt:lpstr>默认设计模板</vt:lpstr>
      <vt:lpstr>12_Default Design</vt:lpstr>
      <vt:lpstr>10_Office 佈景主題</vt:lpstr>
      <vt:lpstr>9_Default Design</vt:lpstr>
      <vt:lpstr>3_Default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James Wang</dc:creator>
  <cp:lastModifiedBy>Alfred Chen</cp:lastModifiedBy>
  <cp:revision>1663</cp:revision>
  <dcterms:created xsi:type="dcterms:W3CDTF">2014-11-02T05:55:36Z</dcterms:created>
  <dcterms:modified xsi:type="dcterms:W3CDTF">2017-06-25T05:51:18Z</dcterms:modified>
</cp:coreProperties>
</file>