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3" r:id="rId9"/>
    <p:sldId id="264" r:id="rId10"/>
    <p:sldId id="262" r:id="rId11"/>
    <p:sldId id="265" r:id="rId12"/>
    <p:sldId id="266" r:id="rId13"/>
    <p:sldId id="267" r:id="rId14"/>
    <p:sldId id="268" r:id="rId15"/>
    <p:sldId id="269" r:id="rId16"/>
    <p:sldId id="273" r:id="rId17"/>
    <p:sldId id="272" r:id="rId18"/>
    <p:sldId id="270" r:id="rId19"/>
    <p:sldId id="274" r:id="rId20"/>
    <p:sldId id="275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20016" autoAdjust="0"/>
    <p:restoredTop sz="94660"/>
  </p:normalViewPr>
  <p:slideViewPr>
    <p:cSldViewPr snapToGrid="0">
      <p:cViewPr>
        <p:scale>
          <a:sx n="61" d="100"/>
          <a:sy n="61" d="100"/>
        </p:scale>
        <p:origin x="-136" y="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microsoft.com/office/2015/10/relationships/revisionInfo" Target="revisionInfo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C2F03-F08C-4427-AF29-4791AC14FC34}" type="datetimeFigureOut">
              <a:rPr lang="en-US" smtClean="0"/>
              <a:pPr/>
              <a:t>6/24/2017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5EAE6-3864-4C2F-9D47-1FA6AC29C9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3046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C2F03-F08C-4427-AF29-4791AC14FC34}" type="datetimeFigureOut">
              <a:rPr lang="en-US" smtClean="0"/>
              <a:pPr/>
              <a:t>6/24/2017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5EAE6-3864-4C2F-9D47-1FA6AC29C9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5253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C2F03-F08C-4427-AF29-4791AC14FC34}" type="datetimeFigureOut">
              <a:rPr lang="en-US" smtClean="0"/>
              <a:pPr/>
              <a:t>6/24/2017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5EAE6-3864-4C2F-9D47-1FA6AC29C9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8465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C2F03-F08C-4427-AF29-4791AC14FC34}" type="datetimeFigureOut">
              <a:rPr lang="en-US" smtClean="0"/>
              <a:pPr/>
              <a:t>6/24/2017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5EAE6-3864-4C2F-9D47-1FA6AC29C9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4697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C2F03-F08C-4427-AF29-4791AC14FC34}" type="datetimeFigureOut">
              <a:rPr lang="en-US" smtClean="0"/>
              <a:pPr/>
              <a:t>6/24/2017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5EAE6-3864-4C2F-9D47-1FA6AC29C9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2494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C2F03-F08C-4427-AF29-4791AC14FC34}" type="datetimeFigureOut">
              <a:rPr lang="en-US" smtClean="0"/>
              <a:pPr/>
              <a:t>6/24/2017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5EAE6-3864-4C2F-9D47-1FA6AC29C9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8649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C2F03-F08C-4427-AF29-4791AC14FC34}" type="datetimeFigureOut">
              <a:rPr lang="en-US" smtClean="0"/>
              <a:pPr/>
              <a:t>6/24/2017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5EAE6-3864-4C2F-9D47-1FA6AC29C9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299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C2F03-F08C-4427-AF29-4791AC14FC34}" type="datetimeFigureOut">
              <a:rPr lang="en-US" smtClean="0"/>
              <a:pPr/>
              <a:t>6/24/2017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5EAE6-3864-4C2F-9D47-1FA6AC29C9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9604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C2F03-F08C-4427-AF29-4791AC14FC34}" type="datetimeFigureOut">
              <a:rPr lang="en-US" smtClean="0"/>
              <a:pPr/>
              <a:t>6/24/2017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5EAE6-3864-4C2F-9D47-1FA6AC29C9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3260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C2F03-F08C-4427-AF29-4791AC14FC34}" type="datetimeFigureOut">
              <a:rPr lang="en-US" smtClean="0"/>
              <a:pPr/>
              <a:t>6/24/2017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5EAE6-3864-4C2F-9D47-1FA6AC29C9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0224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C2F03-F08C-4427-AF29-4791AC14FC34}" type="datetimeFigureOut">
              <a:rPr lang="en-US" smtClean="0"/>
              <a:pPr/>
              <a:t>6/24/2017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5EAE6-3864-4C2F-9D47-1FA6AC29C9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5384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7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52321397-0F90-4C87-9687-4318D3F9964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971871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227E153B-C456-41B0-ADF9-5706C2BB790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7763106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4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32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322FDAE5-356F-45C8-9A05-A42A59998EB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192862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1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1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8D5914D0-D1C6-4FFB-B620-C7697DA49F5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340008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7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416" y="1535117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41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7B29840B-F50B-4108-A05C-916B7D36570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902111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59E58A4F-BCA6-40FF-AB26-E7C000352F1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054924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C5CA01DF-4F07-4EB3-8B44-0BD31B518F3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3655704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26" y="273064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92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26" y="1435114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B3BD0EED-1891-4FF1-8313-5D1314E7521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0221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15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53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ECF25124-A204-43CA-B4E5-BCEEA375816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904148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4B52FDAF-DB9C-4E14-9AA5-5299D2E431E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342286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79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7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D51E278F-9FDB-433C-B2E9-BD4E2C24799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3662245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3C2F03-F08C-4427-AF29-4791AC14FC34}" type="datetimeFigureOut">
              <a:rPr lang="en-US" smtClean="0"/>
              <a:pPr/>
              <a:t>6/24/2017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65EAE6-3864-4C2F-9D47-1FA6AC29C9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804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20B0244-87EE-4C28-9B8D-68FF95C1B4A3}" type="slidenum">
              <a:rPr lang="en-US" altLang="zh-TW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97209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b="1" dirty="0"/>
              <a:t>甚麼叫做愛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4865338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584200"/>
            <a:ext cx="10502900" cy="5592763"/>
          </a:xfrm>
        </p:spPr>
        <p:txBody>
          <a:bodyPr/>
          <a:lstStyle/>
          <a:p>
            <a:pPr marL="0" indent="0">
              <a:buNone/>
            </a:pPr>
            <a:r>
              <a:rPr lang="zh-TW" altLang="en-US" sz="4000" b="1" dirty="0"/>
              <a:t>哥林多前書</a:t>
            </a:r>
            <a:r>
              <a:rPr lang="en-US" altLang="zh-TW" sz="4000" b="1" dirty="0"/>
              <a:t>13:4-8</a:t>
            </a:r>
          </a:p>
          <a:p>
            <a:pPr marL="0" indent="0">
              <a:buNone/>
            </a:pPr>
            <a:r>
              <a:rPr lang="zh-TW" altLang="en-US" sz="4000" b="1" dirty="0">
                <a:solidFill>
                  <a:srgbClr val="FF0000"/>
                </a:solidFill>
              </a:rPr>
              <a:t>和合</a:t>
            </a:r>
            <a:r>
              <a:rPr lang="en-US" altLang="zh-TW" sz="4000" b="1" dirty="0">
                <a:solidFill>
                  <a:srgbClr val="FF0000"/>
                </a:solidFill>
              </a:rPr>
              <a:t>:</a:t>
            </a:r>
            <a:endParaRPr lang="en-US" altLang="zh-TW" sz="4000" b="1" dirty="0"/>
          </a:p>
          <a:p>
            <a:pPr marL="0" indent="0">
              <a:buNone/>
            </a:pPr>
            <a:r>
              <a:rPr lang="en-US" altLang="zh-TW" sz="4000" b="1" dirty="0"/>
              <a:t> ”</a:t>
            </a:r>
            <a:r>
              <a:rPr lang="zh-TW" altLang="en-US" sz="4000" b="1" dirty="0"/>
              <a:t>愛是恆久忍耐，又有恩慈；愛是不嫉妒；</a:t>
            </a:r>
          </a:p>
          <a:p>
            <a:pPr marL="0" indent="0">
              <a:buNone/>
            </a:pPr>
            <a:r>
              <a:rPr lang="zh-TW" altLang="en-US" sz="4000" b="1" dirty="0"/>
              <a:t>愛是不自</a:t>
            </a:r>
            <a:r>
              <a:rPr lang="zh-TW" altLang="en-US" sz="4000" b="1" dirty="0" smtClean="0"/>
              <a:t>誇</a:t>
            </a:r>
            <a:r>
              <a:rPr lang="en-US" altLang="zh-TW" sz="4000" b="1" dirty="0" smtClean="0"/>
              <a:t>,</a:t>
            </a:r>
            <a:r>
              <a:rPr lang="zh-TW" altLang="en-US" sz="4000" b="1" dirty="0" smtClean="0"/>
              <a:t>不</a:t>
            </a:r>
            <a:r>
              <a:rPr lang="zh-TW" altLang="en-US" sz="4000" b="1" dirty="0"/>
              <a:t>張狂，不做害羞的事，不求自己的益處，不輕易發怒，不計算</a:t>
            </a:r>
            <a:r>
              <a:rPr lang="zh-TW" altLang="en-US" sz="4000" b="1" dirty="0" smtClean="0"/>
              <a:t>人的</a:t>
            </a:r>
            <a:r>
              <a:rPr lang="zh-TW" altLang="en-US" sz="4000" b="1" dirty="0"/>
              <a:t>惡，不喜歡不</a:t>
            </a:r>
            <a:r>
              <a:rPr lang="zh-TW" altLang="en-US" sz="4000" b="1" dirty="0" smtClean="0"/>
              <a:t>義</a:t>
            </a:r>
            <a:r>
              <a:rPr lang="en-US" altLang="zh-TW" sz="4000" b="1" dirty="0" smtClean="0"/>
              <a:t>,</a:t>
            </a:r>
            <a:r>
              <a:rPr lang="zh-TW" altLang="en-US" sz="4000" b="1" dirty="0" smtClean="0"/>
              <a:t>只</a:t>
            </a:r>
            <a:r>
              <a:rPr lang="zh-TW" altLang="en-US" sz="4000" b="1" dirty="0"/>
              <a:t>喜歡真理；凡事包容，凡事相信，凡事盼望，凡事忍</a:t>
            </a:r>
            <a:r>
              <a:rPr lang="zh-TW" altLang="en-US" sz="4000" b="1" dirty="0" smtClean="0"/>
              <a:t>耐</a:t>
            </a:r>
            <a:r>
              <a:rPr lang="zh-CN" altLang="en-US" sz="4000" b="1" dirty="0" smtClean="0"/>
              <a:t>。</a:t>
            </a:r>
            <a:r>
              <a:rPr lang="zh-TW" altLang="en-US" sz="4000" b="1" dirty="0" smtClean="0"/>
              <a:t>愛</a:t>
            </a:r>
            <a:r>
              <a:rPr lang="zh-TW" altLang="en-US" sz="4000" b="1" dirty="0"/>
              <a:t>是永不止</a:t>
            </a:r>
            <a:r>
              <a:rPr lang="zh-TW" altLang="en-US" sz="4000" b="1" dirty="0" smtClean="0"/>
              <a:t>息</a:t>
            </a:r>
            <a:r>
              <a:rPr lang="zh-CN" altLang="en-US" sz="4000" b="1" dirty="0" smtClean="0"/>
              <a:t>。</a:t>
            </a:r>
            <a:r>
              <a:rPr lang="zh-TW" altLang="en-US" sz="4000" b="1" dirty="0" smtClean="0"/>
              <a:t>”</a:t>
            </a:r>
            <a:endParaRPr lang="en-US" altLang="zh-TW" sz="4000" b="1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42940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81000"/>
            <a:ext cx="10515600" cy="579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sz="4000" b="1" dirty="0"/>
              <a:t>哥林多前書</a:t>
            </a:r>
            <a:r>
              <a:rPr lang="en-US" altLang="zh-TW" sz="4000" b="1" dirty="0"/>
              <a:t>13:4-8</a:t>
            </a:r>
          </a:p>
          <a:p>
            <a:pPr marL="0" indent="0">
              <a:buNone/>
            </a:pPr>
            <a:r>
              <a:rPr lang="zh-TW" altLang="en-US" sz="4000" b="1" dirty="0">
                <a:solidFill>
                  <a:srgbClr val="FF0000"/>
                </a:solidFill>
              </a:rPr>
              <a:t>簡明</a:t>
            </a:r>
            <a:r>
              <a:rPr lang="en-US" altLang="zh-TW" sz="4000" b="1" dirty="0">
                <a:solidFill>
                  <a:srgbClr val="FF0000"/>
                </a:solidFill>
              </a:rPr>
              <a:t>:</a:t>
            </a:r>
          </a:p>
          <a:p>
            <a:pPr marL="0" indent="0">
              <a:buNone/>
            </a:pPr>
            <a:r>
              <a:rPr lang="zh-TW" altLang="en-US" sz="4000" b="1" dirty="0"/>
              <a:t>“ 愛是對別人長久容忍，而且仁慈；愛是不嫉妒別人的成就，不自誇，不驕傲，不粗野，不自私自利，不輕易發怒，不記別人的過錯；愛是不喜歡張揚別人的壞事，只喜歡宣揚別人的好事；愛是對別人總是保護，總是相信，總是抱著樂觀的看法，總是忠誠、堅忍而不</a:t>
            </a:r>
            <a:r>
              <a:rPr lang="zh-TW" altLang="en-US" sz="4000" b="1" dirty="0" smtClean="0"/>
              <a:t>變</a:t>
            </a:r>
            <a:r>
              <a:rPr lang="zh-CN" altLang="en-US" sz="4000" b="1" dirty="0" smtClean="0"/>
              <a:t>。</a:t>
            </a:r>
            <a:r>
              <a:rPr lang="en-US" altLang="zh-TW" sz="4000" b="1" dirty="0" smtClean="0"/>
              <a:t>  </a:t>
            </a:r>
            <a:r>
              <a:rPr lang="zh-TW" altLang="en-US" sz="4000" b="1" dirty="0"/>
              <a:t>愛永不停</a:t>
            </a:r>
            <a:r>
              <a:rPr lang="zh-TW" altLang="en-US" sz="4000" b="1" dirty="0" smtClean="0"/>
              <a:t>止</a:t>
            </a:r>
            <a:r>
              <a:rPr lang="zh-CN" altLang="en-US" sz="4000" b="1" dirty="0" smtClean="0"/>
              <a:t>。</a:t>
            </a:r>
            <a:r>
              <a:rPr lang="zh-TW" altLang="en-US" sz="4000" b="1" dirty="0" smtClean="0"/>
              <a:t>”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0439076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95300"/>
            <a:ext cx="10515600" cy="5681663"/>
          </a:xfrm>
        </p:spPr>
        <p:txBody>
          <a:bodyPr/>
          <a:lstStyle/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r>
              <a:rPr lang="zh-TW" altLang="en-US" sz="4800" b="1" dirty="0">
                <a:solidFill>
                  <a:srgbClr val="FF0000"/>
                </a:solidFill>
              </a:rPr>
              <a:t>  愛是對別人長久容忍，而且仁</a:t>
            </a:r>
            <a:r>
              <a:rPr lang="zh-TW" altLang="en-US" sz="4800" b="1" dirty="0" smtClean="0">
                <a:solidFill>
                  <a:srgbClr val="FF0000"/>
                </a:solidFill>
              </a:rPr>
              <a:t>慈</a:t>
            </a:r>
            <a:r>
              <a:rPr lang="en-US" altLang="zh-TW" sz="4800" b="1" dirty="0" smtClean="0">
                <a:solidFill>
                  <a:srgbClr val="FF0000"/>
                </a:solidFill>
              </a:rPr>
              <a:t>;</a:t>
            </a:r>
            <a:endParaRPr lang="en-US" sz="4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04182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57200"/>
            <a:ext cx="10515600" cy="5719763"/>
          </a:xfrm>
        </p:spPr>
        <p:txBody>
          <a:bodyPr/>
          <a:lstStyle/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r>
              <a:rPr lang="zh-TW" altLang="en-US" sz="4000" b="1" dirty="0"/>
              <a:t>       </a:t>
            </a:r>
            <a:r>
              <a:rPr lang="zh-TW" altLang="en-US" sz="5400" b="1" dirty="0">
                <a:solidFill>
                  <a:srgbClr val="FF0000"/>
                </a:solidFill>
              </a:rPr>
              <a:t>愛是不嫉妒別人的成</a:t>
            </a:r>
            <a:r>
              <a:rPr lang="zh-TW" altLang="en-US" sz="5400" b="1" dirty="0" smtClean="0">
                <a:solidFill>
                  <a:srgbClr val="FF0000"/>
                </a:solidFill>
              </a:rPr>
              <a:t>就</a:t>
            </a:r>
            <a:r>
              <a:rPr lang="en-US" altLang="zh-TW" sz="5400" b="1" dirty="0" smtClean="0">
                <a:solidFill>
                  <a:srgbClr val="FF0000"/>
                </a:solidFill>
              </a:rPr>
              <a:t>,</a:t>
            </a:r>
            <a:endParaRPr lang="en-US" sz="5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01235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17500"/>
            <a:ext cx="10515600" cy="6273800"/>
          </a:xfrm>
        </p:spPr>
        <p:txBody>
          <a:bodyPr/>
          <a:lstStyle/>
          <a:p>
            <a:pPr marL="0" indent="0">
              <a:buNone/>
            </a:pPr>
            <a:r>
              <a:rPr lang="en-US" altLang="zh-TW" sz="4000" b="1" dirty="0"/>
              <a:t>        </a:t>
            </a:r>
            <a:r>
              <a:rPr lang="en-US" altLang="zh-TW" sz="5400" b="1" dirty="0">
                <a:solidFill>
                  <a:srgbClr val="FF0000"/>
                </a:solidFill>
              </a:rPr>
              <a:t>(</a:t>
            </a:r>
            <a:r>
              <a:rPr lang="zh-TW" altLang="en-US" sz="5400" b="1" dirty="0">
                <a:solidFill>
                  <a:srgbClr val="FF0000"/>
                </a:solidFill>
              </a:rPr>
              <a:t>愛是</a:t>
            </a:r>
            <a:r>
              <a:rPr lang="en-US" altLang="zh-TW" sz="5400" b="1" dirty="0">
                <a:solidFill>
                  <a:srgbClr val="FF0000"/>
                </a:solidFill>
              </a:rPr>
              <a:t>) </a:t>
            </a:r>
            <a:r>
              <a:rPr lang="zh-TW" altLang="en-US" sz="5400" b="1" dirty="0">
                <a:solidFill>
                  <a:srgbClr val="FF0000"/>
                </a:solidFill>
              </a:rPr>
              <a:t>不自誇，不驕</a:t>
            </a:r>
            <a:r>
              <a:rPr lang="zh-TW" altLang="en-US" sz="5400" b="1" dirty="0" smtClean="0">
                <a:solidFill>
                  <a:srgbClr val="FF0000"/>
                </a:solidFill>
              </a:rPr>
              <a:t>傲</a:t>
            </a:r>
            <a:r>
              <a:rPr lang="en-US" altLang="zh-TW" sz="5400" b="1" dirty="0" smtClean="0">
                <a:solidFill>
                  <a:srgbClr val="FF0000"/>
                </a:solidFill>
              </a:rPr>
              <a:t>,</a:t>
            </a:r>
            <a:endParaRPr lang="en-US" altLang="zh-TW" sz="54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zh-TW" altLang="en-US" sz="4000" b="1" dirty="0"/>
          </a:p>
          <a:p>
            <a:pPr marL="0" indent="0">
              <a:buNone/>
            </a:pPr>
            <a:r>
              <a:rPr lang="zh-TW" altLang="en-US" sz="4000" b="1" dirty="0"/>
              <a:t>加拉太書</a:t>
            </a:r>
            <a:r>
              <a:rPr lang="en-US" altLang="zh-TW" sz="4000" b="1" dirty="0"/>
              <a:t>6:14, “</a:t>
            </a:r>
            <a:r>
              <a:rPr lang="zh-TW" altLang="en-US" sz="4000" b="1" dirty="0"/>
              <a:t>但願我永遠不誇耀。如果誇耀，也只誇耀主耶穌基督的十字架。”</a:t>
            </a:r>
            <a:endParaRPr lang="en-US" altLang="zh-TW" sz="4000" b="1" dirty="0"/>
          </a:p>
          <a:p>
            <a:pPr marL="0" indent="0">
              <a:buNone/>
            </a:pPr>
            <a:endParaRPr lang="zh-TW" altLang="en-US" sz="4000" b="1" dirty="0"/>
          </a:p>
          <a:p>
            <a:pPr marL="0" indent="0">
              <a:buNone/>
            </a:pPr>
            <a:r>
              <a:rPr lang="zh-TW" altLang="en-US" sz="4000" b="1" dirty="0"/>
              <a:t>箴言</a:t>
            </a:r>
            <a:r>
              <a:rPr lang="en-US" altLang="zh-TW" sz="4000" b="1" dirty="0"/>
              <a:t>29:23,  “</a:t>
            </a:r>
            <a:r>
              <a:rPr lang="zh-TW" altLang="en-US" sz="4000" b="1" dirty="0"/>
              <a:t>一個人如果驕傲，就會令人看不起；如果謙卑，就會受人尊敬，得到榮譽。”</a:t>
            </a:r>
            <a:endParaRPr lang="en-US" altLang="zh-TW" sz="4000" b="1" dirty="0"/>
          </a:p>
          <a:p>
            <a:pPr marL="0" indent="0">
              <a:buNone/>
            </a:pPr>
            <a:endParaRPr lang="zh-TW" altLang="en-US" sz="4000" b="1" dirty="0"/>
          </a:p>
          <a:p>
            <a:pPr marL="0" indent="0">
              <a:buNone/>
            </a:pPr>
            <a:r>
              <a:rPr lang="zh-TW" altLang="en-US" sz="4000" b="1" dirty="0"/>
              <a:t>箴言</a:t>
            </a:r>
            <a:r>
              <a:rPr lang="en-US" altLang="zh-TW" sz="4000" b="1" dirty="0"/>
              <a:t>13:10,  “</a:t>
            </a:r>
            <a:r>
              <a:rPr lang="zh-TW" altLang="en-US" sz="4000" b="1" dirty="0"/>
              <a:t>驕傲只會引起爭吵；</a:t>
            </a:r>
            <a:r>
              <a:rPr lang="en-US" altLang="zh-TW" sz="4000" b="1" dirty="0"/>
              <a:t>….”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34266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81000"/>
            <a:ext cx="10515600" cy="5795963"/>
          </a:xfrm>
        </p:spPr>
        <p:txBody>
          <a:bodyPr/>
          <a:lstStyle/>
          <a:p>
            <a:pPr marL="0" indent="0">
              <a:buNone/>
            </a:pPr>
            <a:r>
              <a:rPr lang="en-US" altLang="zh-TW" dirty="0"/>
              <a:t>       </a:t>
            </a: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r>
              <a:rPr lang="en-US" altLang="zh-TW" sz="4400" b="1" dirty="0">
                <a:solidFill>
                  <a:srgbClr val="FF0000"/>
                </a:solidFill>
              </a:rPr>
              <a:t>            </a:t>
            </a:r>
            <a:r>
              <a:rPr lang="zh-TW" altLang="en-US" sz="4400" b="1" dirty="0">
                <a:solidFill>
                  <a:srgbClr val="FF0000"/>
                </a:solidFill>
              </a:rPr>
              <a:t> </a:t>
            </a:r>
            <a:endParaRPr lang="en-US" altLang="zh-TW" sz="44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zh-TW" altLang="en-US" sz="4400" b="1" dirty="0">
                <a:solidFill>
                  <a:srgbClr val="FF0000"/>
                </a:solidFill>
              </a:rPr>
              <a:t>                </a:t>
            </a:r>
            <a:r>
              <a:rPr lang="en-US" altLang="zh-TW" sz="4400" b="1" dirty="0">
                <a:solidFill>
                  <a:srgbClr val="FF0000"/>
                </a:solidFill>
              </a:rPr>
              <a:t>  </a:t>
            </a:r>
            <a:r>
              <a:rPr lang="en-US" altLang="zh-TW" sz="5400" b="1" dirty="0">
                <a:solidFill>
                  <a:srgbClr val="FF0000"/>
                </a:solidFill>
              </a:rPr>
              <a:t>(</a:t>
            </a:r>
            <a:r>
              <a:rPr lang="zh-TW" altLang="en-US" sz="5400" b="1" dirty="0">
                <a:solidFill>
                  <a:srgbClr val="FF0000"/>
                </a:solidFill>
              </a:rPr>
              <a:t>愛是</a:t>
            </a:r>
            <a:r>
              <a:rPr lang="en-US" altLang="zh-TW" sz="5400" b="1" dirty="0">
                <a:solidFill>
                  <a:srgbClr val="FF0000"/>
                </a:solidFill>
              </a:rPr>
              <a:t>) </a:t>
            </a:r>
            <a:r>
              <a:rPr lang="zh-TW" altLang="en-US" sz="5400" b="1" dirty="0">
                <a:solidFill>
                  <a:srgbClr val="FF0000"/>
                </a:solidFill>
              </a:rPr>
              <a:t>不粗野，</a:t>
            </a:r>
            <a:endParaRPr lang="en-US" sz="5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70254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30200"/>
            <a:ext cx="10515600" cy="5846763"/>
          </a:xfrm>
        </p:spPr>
        <p:txBody>
          <a:bodyPr/>
          <a:lstStyle/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r>
              <a:rPr lang="en-US" altLang="zh-TW" dirty="0"/>
              <a:t>              </a:t>
            </a:r>
            <a:r>
              <a:rPr lang="zh-TW" altLang="en-US" dirty="0"/>
              <a:t> </a:t>
            </a:r>
            <a:r>
              <a:rPr lang="en-US" altLang="zh-TW" dirty="0"/>
              <a:t>    </a:t>
            </a:r>
            <a:r>
              <a:rPr lang="en-US" altLang="zh-TW" sz="5400" b="1" dirty="0">
                <a:solidFill>
                  <a:srgbClr val="FF0000"/>
                </a:solidFill>
              </a:rPr>
              <a:t>(</a:t>
            </a:r>
            <a:r>
              <a:rPr lang="zh-TW" altLang="en-US" sz="5400" b="1" dirty="0">
                <a:solidFill>
                  <a:srgbClr val="FF0000"/>
                </a:solidFill>
              </a:rPr>
              <a:t>愛是</a:t>
            </a:r>
            <a:r>
              <a:rPr lang="en-US" altLang="zh-TW" sz="5400" b="1" dirty="0">
                <a:solidFill>
                  <a:srgbClr val="FF0000"/>
                </a:solidFill>
              </a:rPr>
              <a:t>) </a:t>
            </a:r>
            <a:r>
              <a:rPr lang="zh-TW" altLang="en-US" sz="5400" b="1" dirty="0">
                <a:solidFill>
                  <a:srgbClr val="FF0000"/>
                </a:solidFill>
              </a:rPr>
              <a:t>不自私自</a:t>
            </a:r>
            <a:r>
              <a:rPr lang="zh-TW" altLang="en-US" sz="5400" b="1" dirty="0" smtClean="0">
                <a:solidFill>
                  <a:srgbClr val="FF0000"/>
                </a:solidFill>
              </a:rPr>
              <a:t>利</a:t>
            </a:r>
            <a:r>
              <a:rPr lang="en-US" altLang="zh-TW" sz="5400" b="1" dirty="0" smtClean="0">
                <a:solidFill>
                  <a:srgbClr val="FF0000"/>
                </a:solidFill>
              </a:rPr>
              <a:t>,</a:t>
            </a:r>
            <a:endParaRPr lang="en-US" altLang="zh-TW" sz="54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zh-TW" altLang="en-US" sz="54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zh-TW" altLang="en-US" sz="4000" b="1" dirty="0"/>
              <a:t>   </a:t>
            </a:r>
            <a:r>
              <a:rPr lang="zh-TW" altLang="en-US" sz="4400" b="1" dirty="0"/>
              <a:t>“</a:t>
            </a:r>
            <a:r>
              <a:rPr lang="en-US" sz="4400" b="1" dirty="0"/>
              <a:t>End of the spear”  (“</a:t>
            </a:r>
            <a:r>
              <a:rPr lang="zh-TW" altLang="en-US" sz="4400" b="1" dirty="0"/>
              <a:t>矛頭的終了”</a:t>
            </a:r>
            <a:r>
              <a:rPr lang="en-US" altLang="zh-TW" sz="4400" b="1" dirty="0"/>
              <a:t>)</a:t>
            </a:r>
          </a:p>
          <a:p>
            <a:pPr marL="0" indent="0">
              <a:buNone/>
            </a:pPr>
            <a:r>
              <a:rPr lang="en-US" sz="4400" b="1" dirty="0"/>
              <a:t>       Nate Saint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19625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44500"/>
            <a:ext cx="10515600" cy="6019800"/>
          </a:xfrm>
        </p:spPr>
        <p:txBody>
          <a:bodyPr/>
          <a:lstStyle/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r>
              <a:rPr lang="en-US" altLang="zh-TW" dirty="0"/>
              <a:t>                  </a:t>
            </a:r>
            <a:r>
              <a:rPr lang="en-US" altLang="zh-TW" sz="5400" b="1" dirty="0">
                <a:solidFill>
                  <a:srgbClr val="FF0000"/>
                </a:solidFill>
              </a:rPr>
              <a:t>(</a:t>
            </a:r>
            <a:r>
              <a:rPr lang="zh-TW" altLang="en-US" sz="5400" b="1" dirty="0">
                <a:solidFill>
                  <a:srgbClr val="FF0000"/>
                </a:solidFill>
              </a:rPr>
              <a:t>愛是</a:t>
            </a:r>
            <a:r>
              <a:rPr lang="en-US" altLang="zh-TW" sz="5400" b="1" dirty="0">
                <a:solidFill>
                  <a:srgbClr val="FF0000"/>
                </a:solidFill>
              </a:rPr>
              <a:t>) </a:t>
            </a:r>
            <a:r>
              <a:rPr lang="zh-TW" altLang="en-US" sz="5400" b="1" dirty="0">
                <a:solidFill>
                  <a:srgbClr val="FF0000"/>
                </a:solidFill>
              </a:rPr>
              <a:t>不輕易發</a:t>
            </a:r>
            <a:r>
              <a:rPr lang="zh-TW" altLang="en-US" sz="5400" b="1" dirty="0" smtClean="0">
                <a:solidFill>
                  <a:srgbClr val="FF0000"/>
                </a:solidFill>
              </a:rPr>
              <a:t>怒</a:t>
            </a:r>
            <a:r>
              <a:rPr lang="en-US" altLang="zh-TW" sz="5400" b="1" dirty="0" smtClean="0">
                <a:solidFill>
                  <a:srgbClr val="FF0000"/>
                </a:solidFill>
              </a:rPr>
              <a:t>,</a:t>
            </a:r>
            <a:endParaRPr lang="zh-TW" altLang="en-US" sz="54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zh-TW" altLang="en-US" dirty="0"/>
          </a:p>
          <a:p>
            <a:pPr marL="0" indent="0">
              <a:buNone/>
            </a:pPr>
            <a:r>
              <a:rPr lang="zh-TW" altLang="en-US" sz="4000" b="1" dirty="0"/>
              <a:t>雅各書</a:t>
            </a:r>
            <a:r>
              <a:rPr lang="en-US" altLang="zh-TW" sz="4000" b="1" dirty="0"/>
              <a:t>1:19-20, “</a:t>
            </a:r>
            <a:r>
              <a:rPr lang="zh-TW" altLang="en-US" sz="4000" b="1" dirty="0"/>
              <a:t>你們每人應該仔細地聼，不要急著説話，也不要急著發怒，因爲動怒不能使你們有上帝所喜歡的那種正直清白的生命。”</a:t>
            </a:r>
          </a:p>
          <a:p>
            <a:pPr marL="0" indent="0">
              <a:buNone/>
            </a:pPr>
            <a:endParaRPr lang="zh-TW" altLang="en-US" sz="4000" b="1" dirty="0"/>
          </a:p>
          <a:p>
            <a:pPr marL="0" indent="0">
              <a:buNone/>
            </a:pPr>
            <a:r>
              <a:rPr lang="zh-TW" altLang="en-US" sz="4000" b="1" dirty="0"/>
              <a:t>詩篇</a:t>
            </a:r>
            <a:r>
              <a:rPr lang="en-US" altLang="zh-TW" sz="4000" b="1" dirty="0"/>
              <a:t>37:8, “</a:t>
            </a:r>
            <a:r>
              <a:rPr lang="zh-TW" altLang="en-US" sz="4000" b="1" dirty="0"/>
              <a:t>不要發怒、急躁，免得犯下罪行。”</a:t>
            </a:r>
          </a:p>
          <a:p>
            <a:pPr marL="0" indent="0">
              <a:buNone/>
            </a:pPr>
            <a:endParaRPr lang="zh-TW" alt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32584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93700"/>
            <a:ext cx="10807700" cy="6235700"/>
          </a:xfrm>
        </p:spPr>
        <p:txBody>
          <a:bodyPr/>
          <a:lstStyle/>
          <a:p>
            <a:pPr marL="0" indent="0">
              <a:buNone/>
            </a:pPr>
            <a:r>
              <a:rPr lang="en-US" altLang="zh-TW" dirty="0"/>
              <a:t>         </a:t>
            </a:r>
            <a:r>
              <a:rPr lang="zh-TW" altLang="en-US" dirty="0"/>
              <a:t>  </a:t>
            </a:r>
            <a:r>
              <a:rPr lang="en-US" altLang="zh-TW" dirty="0"/>
              <a:t>  </a:t>
            </a:r>
            <a:r>
              <a:rPr lang="en-US" altLang="zh-TW" sz="4800" b="1" dirty="0">
                <a:solidFill>
                  <a:srgbClr val="FF0000"/>
                </a:solidFill>
              </a:rPr>
              <a:t>(</a:t>
            </a:r>
            <a:r>
              <a:rPr lang="zh-TW" altLang="en-US" sz="4800" b="1" dirty="0">
                <a:solidFill>
                  <a:srgbClr val="FF0000"/>
                </a:solidFill>
              </a:rPr>
              <a:t>愛是</a:t>
            </a:r>
            <a:r>
              <a:rPr lang="en-US" altLang="zh-TW" sz="4800" b="1" dirty="0">
                <a:solidFill>
                  <a:srgbClr val="FF0000"/>
                </a:solidFill>
              </a:rPr>
              <a:t>) </a:t>
            </a:r>
            <a:r>
              <a:rPr lang="zh-TW" altLang="en-US" sz="4800" b="1" dirty="0">
                <a:solidFill>
                  <a:srgbClr val="FF0000"/>
                </a:solidFill>
              </a:rPr>
              <a:t>不記別人的過</a:t>
            </a:r>
            <a:r>
              <a:rPr lang="zh-TW" altLang="en-US" sz="4800" b="1" dirty="0" smtClean="0">
                <a:solidFill>
                  <a:srgbClr val="FF0000"/>
                </a:solidFill>
              </a:rPr>
              <a:t>錯</a:t>
            </a:r>
            <a:r>
              <a:rPr lang="en-US" altLang="zh-TW" sz="4800" b="1" dirty="0" smtClean="0">
                <a:solidFill>
                  <a:srgbClr val="FF0000"/>
                </a:solidFill>
              </a:rPr>
              <a:t>;</a:t>
            </a:r>
            <a:endParaRPr lang="zh-TW" altLang="en-US" sz="48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zh-TW" altLang="en-US" dirty="0"/>
          </a:p>
          <a:p>
            <a:pPr marL="0" indent="0">
              <a:buNone/>
            </a:pPr>
            <a:r>
              <a:rPr lang="zh-TW" altLang="en-US" sz="3600" b="1" dirty="0"/>
              <a:t>彼得前書</a:t>
            </a:r>
            <a:r>
              <a:rPr lang="en-US" altLang="zh-TW" sz="3600" b="1" dirty="0"/>
              <a:t>4:8, “</a:t>
            </a:r>
            <a:r>
              <a:rPr lang="zh-TW" altLang="en-US" sz="3600" b="1" dirty="0"/>
              <a:t>愛能遮掩許多的罪 </a:t>
            </a:r>
            <a:r>
              <a:rPr lang="en-US" altLang="zh-TW" sz="3600" b="1" dirty="0"/>
              <a:t>[</a:t>
            </a:r>
            <a:r>
              <a:rPr lang="zh-TW" altLang="en-US" sz="3600" b="1" dirty="0"/>
              <a:t>也就是能原諒別人許多的過錯</a:t>
            </a:r>
            <a:r>
              <a:rPr lang="en-US" altLang="zh-TW" sz="3600" b="1" dirty="0"/>
              <a:t>]</a:t>
            </a:r>
            <a:r>
              <a:rPr lang="zh-TW" altLang="en-US" sz="3600" b="1" dirty="0"/>
              <a:t>。”</a:t>
            </a:r>
          </a:p>
          <a:p>
            <a:pPr marL="0" indent="0">
              <a:buNone/>
            </a:pPr>
            <a:endParaRPr lang="zh-TW" altLang="en-US" sz="3600" b="1" dirty="0"/>
          </a:p>
          <a:p>
            <a:pPr marL="0" indent="0">
              <a:buNone/>
            </a:pPr>
            <a:r>
              <a:rPr lang="zh-TW" altLang="en-US" sz="3600" b="1" dirty="0"/>
              <a:t>馬太福音</a:t>
            </a:r>
            <a:r>
              <a:rPr lang="en-US" altLang="zh-TW" sz="3600" b="1" dirty="0"/>
              <a:t>18:15-17, “</a:t>
            </a:r>
            <a:r>
              <a:rPr lang="zh-TW" altLang="en-US" sz="3600" b="1" dirty="0"/>
              <a:t>如果你的弟兄做了對不起你的事，你應該私下向他指出他的錯誤。如果他聼你的，你就贏囘了他。如果他不聼，你就另外帶一兩位弟兄同去。這樣，你跟他說的每一句話，都有兩、三個人可以做證。如果他也不聼他們的，你就告訴教會</a:t>
            </a:r>
            <a:r>
              <a:rPr lang="en-US" altLang="zh-TW" sz="3600" b="1" dirty="0"/>
              <a:t>…”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09137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584200"/>
            <a:ext cx="10769600" cy="55927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sz="4000" b="1" dirty="0"/>
              <a:t>馬太福音</a:t>
            </a:r>
            <a:r>
              <a:rPr lang="en-US" altLang="zh-TW" sz="4000" b="1" dirty="0"/>
              <a:t>6:14-15, “</a:t>
            </a:r>
            <a:r>
              <a:rPr lang="zh-TW" altLang="en-US" sz="4000" b="1" dirty="0"/>
              <a:t>如果你們原諒得罪你們的人，你們的天父也會原諒你們。但如果你們不原諒別人的過犯，你們的天父也不會原諒你們的過犯。”</a:t>
            </a:r>
          </a:p>
          <a:p>
            <a:pPr marL="0" indent="0">
              <a:buNone/>
            </a:pPr>
            <a:endParaRPr lang="zh-TW" altLang="en-US" sz="4000" b="1" dirty="0"/>
          </a:p>
          <a:p>
            <a:pPr marL="0" indent="0">
              <a:buNone/>
            </a:pPr>
            <a:r>
              <a:rPr lang="zh-TW" altLang="en-US" sz="4000" b="1" dirty="0"/>
              <a:t>馬太福音</a:t>
            </a:r>
            <a:r>
              <a:rPr lang="en-US" altLang="zh-TW" sz="4000" b="1" dirty="0"/>
              <a:t>6:12, “</a:t>
            </a:r>
            <a:r>
              <a:rPr lang="zh-TW" altLang="en-US" sz="4000" b="1" dirty="0"/>
              <a:t>求您原諒我們的罪，因爲我們已經原諒了得罪我們的人。”</a:t>
            </a:r>
          </a:p>
          <a:p>
            <a:pPr marL="0" indent="0">
              <a:buNone/>
            </a:pPr>
            <a:endParaRPr lang="zh-TW" altLang="en-US" dirty="0"/>
          </a:p>
          <a:p>
            <a:pPr marL="0" indent="0">
              <a:buNone/>
            </a:pPr>
            <a:endParaRPr lang="zh-TW" alt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07596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520700"/>
            <a:ext cx="10782300" cy="5656263"/>
          </a:xfrm>
        </p:spPr>
        <p:txBody>
          <a:bodyPr/>
          <a:lstStyle/>
          <a:p>
            <a:pPr marL="0" indent="0">
              <a:buNone/>
            </a:pPr>
            <a:r>
              <a:rPr lang="zh-TW" altLang="en-US" sz="4000" b="1" dirty="0"/>
              <a:t>以弗所書</a:t>
            </a:r>
            <a:r>
              <a:rPr lang="en-US" altLang="zh-TW" sz="4000" b="1" dirty="0"/>
              <a:t>4:26-27, “</a:t>
            </a:r>
            <a:r>
              <a:rPr lang="zh-TW" altLang="en-US" sz="4000" b="1" dirty="0"/>
              <a:t>不可生氣到日落，免得讓魔鬼抓到機會，引誘你們去犯罪。”</a:t>
            </a:r>
          </a:p>
          <a:p>
            <a:pPr marL="0" indent="0">
              <a:buNone/>
            </a:pPr>
            <a:endParaRPr lang="zh-TW" altLang="en-US" sz="4000" b="1" dirty="0"/>
          </a:p>
          <a:p>
            <a:pPr marL="0" indent="0">
              <a:buNone/>
            </a:pPr>
            <a:r>
              <a:rPr lang="zh-TW" altLang="en-US" sz="4000" b="1" dirty="0"/>
              <a:t>哥林多前書</a:t>
            </a:r>
            <a:r>
              <a:rPr lang="en-US" altLang="zh-TW" sz="4000" b="1" dirty="0"/>
              <a:t>7:5, “</a:t>
            </a:r>
            <a:r>
              <a:rPr lang="zh-TW" altLang="en-US" sz="4000" b="1" dirty="0"/>
              <a:t>夫妻除非為了專心禱告，雙方同意，才可暫時分房，否則不可拒絕和對方同房。而且分房的期間一過，應該馬上恢復同房，以免撒旦趁著你們不能自我控制，而誘惑你們。”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26042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82600"/>
            <a:ext cx="10515600" cy="5694363"/>
          </a:xfrm>
        </p:spPr>
        <p:txBody>
          <a:bodyPr/>
          <a:lstStyle/>
          <a:p>
            <a:pPr marL="0" indent="0">
              <a:buNone/>
            </a:pPr>
            <a:r>
              <a:rPr lang="zh-TW" altLang="en-US" sz="4400" b="1" dirty="0">
                <a:solidFill>
                  <a:srgbClr val="FF0000"/>
                </a:solidFill>
              </a:rPr>
              <a:t>         </a:t>
            </a:r>
            <a:r>
              <a:rPr lang="zh-TW" altLang="en-US" sz="4800" b="1" dirty="0">
                <a:solidFill>
                  <a:srgbClr val="FF0000"/>
                </a:solidFill>
              </a:rPr>
              <a:t>愛是 不喜歡張揚別人的壞事，</a:t>
            </a:r>
            <a:endParaRPr lang="en-US" altLang="zh-TW" sz="48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zh-TW" altLang="en-US" sz="4800" b="1" dirty="0">
                <a:solidFill>
                  <a:srgbClr val="FF0000"/>
                </a:solidFill>
              </a:rPr>
              <a:t>         只喜歡宣揚別人的好</a:t>
            </a:r>
            <a:r>
              <a:rPr lang="zh-TW" altLang="en-US" sz="4800" b="1" dirty="0" smtClean="0">
                <a:solidFill>
                  <a:srgbClr val="FF0000"/>
                </a:solidFill>
              </a:rPr>
              <a:t>事</a:t>
            </a:r>
            <a:r>
              <a:rPr lang="zh-CN" altLang="en-US" sz="4800" b="1" dirty="0" smtClean="0">
                <a:solidFill>
                  <a:srgbClr val="FF0000"/>
                </a:solidFill>
              </a:rPr>
              <a:t>；</a:t>
            </a:r>
            <a:endParaRPr lang="en-US" altLang="zh-TW" sz="48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r>
              <a:rPr lang="zh-TW" altLang="en-US" sz="4000" b="1" dirty="0"/>
              <a:t>箴言</a:t>
            </a:r>
            <a:r>
              <a:rPr lang="en-US" altLang="zh-TW" sz="4000" b="1" dirty="0"/>
              <a:t>18:8, “</a:t>
            </a:r>
            <a:r>
              <a:rPr lang="zh-TW" altLang="en-US" sz="4000" b="1" dirty="0"/>
              <a:t>閒話好像可口的美食，使人吃得津津有味，吃滿了一大肚子。”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81431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533400"/>
            <a:ext cx="10515600" cy="5643563"/>
          </a:xfrm>
        </p:spPr>
        <p:txBody>
          <a:bodyPr/>
          <a:lstStyle/>
          <a:p>
            <a:pPr marL="0" indent="0">
              <a:buNone/>
            </a:pPr>
            <a:r>
              <a:rPr lang="zh-TW" altLang="en-US" dirty="0"/>
              <a:t>                     </a:t>
            </a: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r>
              <a:rPr lang="zh-TW" altLang="en-US" dirty="0"/>
              <a:t>                   </a:t>
            </a:r>
            <a:r>
              <a:rPr lang="zh-TW" altLang="en-US" sz="5400" b="1" dirty="0">
                <a:solidFill>
                  <a:srgbClr val="FF0000"/>
                </a:solidFill>
              </a:rPr>
              <a:t>愛是對別人總是保護，</a:t>
            </a:r>
            <a:endParaRPr lang="en-US" sz="5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82881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546100"/>
            <a:ext cx="10515600" cy="5630863"/>
          </a:xfrm>
        </p:spPr>
        <p:txBody>
          <a:bodyPr/>
          <a:lstStyle/>
          <a:p>
            <a:pPr marL="0" indent="0">
              <a:buNone/>
            </a:pPr>
            <a:endParaRPr lang="en-US" altLang="zh-TW" sz="54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zh-TW" sz="54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zh-TW" altLang="en-US" sz="5400" b="1" dirty="0">
                <a:solidFill>
                  <a:srgbClr val="FF0000"/>
                </a:solidFill>
              </a:rPr>
              <a:t>        </a:t>
            </a:r>
            <a:r>
              <a:rPr lang="en-US" altLang="zh-TW" sz="5400" b="1" dirty="0">
                <a:solidFill>
                  <a:srgbClr val="FF0000"/>
                </a:solidFill>
              </a:rPr>
              <a:t>(</a:t>
            </a:r>
            <a:r>
              <a:rPr lang="zh-TW" altLang="en-US" sz="5400" b="1" dirty="0">
                <a:solidFill>
                  <a:srgbClr val="FF0000"/>
                </a:solidFill>
              </a:rPr>
              <a:t>愛是對別人</a:t>
            </a:r>
            <a:r>
              <a:rPr lang="en-US" altLang="zh-TW" sz="5400" b="1" dirty="0">
                <a:solidFill>
                  <a:srgbClr val="FF0000"/>
                </a:solidFill>
              </a:rPr>
              <a:t>)  </a:t>
            </a:r>
            <a:r>
              <a:rPr lang="zh-TW" altLang="en-US" sz="5400" b="1" dirty="0">
                <a:solidFill>
                  <a:srgbClr val="FF0000"/>
                </a:solidFill>
              </a:rPr>
              <a:t>總是相信，</a:t>
            </a:r>
            <a:endParaRPr lang="en-US" sz="5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53505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571500"/>
            <a:ext cx="10515600" cy="5605463"/>
          </a:xfrm>
        </p:spPr>
        <p:txBody>
          <a:bodyPr/>
          <a:lstStyle/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r>
              <a:rPr lang="zh-TW" altLang="en-US" dirty="0"/>
              <a:t>   </a:t>
            </a:r>
            <a:r>
              <a:rPr lang="en-US" altLang="zh-TW" sz="4800" b="1" dirty="0">
                <a:solidFill>
                  <a:srgbClr val="FF0000"/>
                </a:solidFill>
              </a:rPr>
              <a:t>(</a:t>
            </a:r>
            <a:r>
              <a:rPr lang="zh-TW" altLang="en-US" sz="4800" b="1" dirty="0">
                <a:solidFill>
                  <a:srgbClr val="FF0000"/>
                </a:solidFill>
              </a:rPr>
              <a:t>愛是對別人 </a:t>
            </a:r>
            <a:r>
              <a:rPr lang="en-US" altLang="zh-TW" sz="4800" b="1" dirty="0">
                <a:solidFill>
                  <a:srgbClr val="FF0000"/>
                </a:solidFill>
              </a:rPr>
              <a:t>)  </a:t>
            </a:r>
            <a:r>
              <a:rPr lang="zh-TW" altLang="en-US" sz="4800" b="1" dirty="0">
                <a:solidFill>
                  <a:srgbClr val="FF0000"/>
                </a:solidFill>
              </a:rPr>
              <a:t>總是抱著樂觀的看法，</a:t>
            </a:r>
            <a:endParaRPr lang="en-US" sz="4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34042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558800"/>
            <a:ext cx="10515600" cy="5618163"/>
          </a:xfrm>
        </p:spPr>
        <p:txBody>
          <a:bodyPr/>
          <a:lstStyle/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r>
              <a:rPr lang="en-US" altLang="zh-TW" sz="4800" b="1" dirty="0">
                <a:solidFill>
                  <a:srgbClr val="FF0000"/>
                </a:solidFill>
              </a:rPr>
              <a:t>(</a:t>
            </a:r>
            <a:r>
              <a:rPr lang="zh-TW" altLang="en-US" sz="4800" b="1" dirty="0">
                <a:solidFill>
                  <a:srgbClr val="FF0000"/>
                </a:solidFill>
              </a:rPr>
              <a:t>愛是對別人</a:t>
            </a:r>
            <a:r>
              <a:rPr lang="en-US" altLang="zh-TW" sz="4800" b="1" dirty="0">
                <a:solidFill>
                  <a:srgbClr val="FF0000"/>
                </a:solidFill>
              </a:rPr>
              <a:t>)  </a:t>
            </a:r>
            <a:r>
              <a:rPr lang="zh-TW" altLang="en-US" sz="4800" b="1" dirty="0">
                <a:solidFill>
                  <a:srgbClr val="FF0000"/>
                </a:solidFill>
              </a:rPr>
              <a:t>總是忠誠、堅忍而不變。</a:t>
            </a:r>
          </a:p>
          <a:p>
            <a:pPr marL="0" indent="0">
              <a:buNone/>
            </a:pPr>
            <a:endParaRPr lang="zh-TW" altLang="en-US" dirty="0"/>
          </a:p>
          <a:p>
            <a:pPr marL="0" indent="0">
              <a:buNone/>
            </a:pPr>
            <a:r>
              <a:rPr lang="zh-TW" altLang="en-US" sz="4000" b="1" dirty="0"/>
              <a:t>                      </a:t>
            </a:r>
            <a:r>
              <a:rPr lang="en-US" altLang="zh-TW" sz="4400" b="1" dirty="0"/>
              <a:t>Dr. Ed Wheat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95688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571500"/>
            <a:ext cx="10515600" cy="5605463"/>
          </a:xfrm>
        </p:spPr>
        <p:txBody>
          <a:bodyPr/>
          <a:lstStyle/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r>
              <a:rPr lang="zh-TW" altLang="en-US" sz="5400" b="1" dirty="0">
                <a:solidFill>
                  <a:srgbClr val="FF0000"/>
                </a:solidFill>
              </a:rPr>
              <a:t>              </a:t>
            </a:r>
            <a:endParaRPr lang="en-US" altLang="zh-TW" sz="54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zh-TW" altLang="en-US" sz="5400" b="1" dirty="0">
                <a:solidFill>
                  <a:srgbClr val="FF0000"/>
                </a:solidFill>
              </a:rPr>
              <a:t>                </a:t>
            </a:r>
            <a:r>
              <a:rPr lang="zh-TW" altLang="en-US" sz="6000" b="1" dirty="0">
                <a:solidFill>
                  <a:srgbClr val="FF0000"/>
                </a:solidFill>
              </a:rPr>
              <a:t>愛永不停止。</a:t>
            </a:r>
            <a:endParaRPr lang="en-US" sz="6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04984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TextBox 1"/>
          <p:cNvSpPr txBox="1">
            <a:spLocks noChangeArrowheads="1"/>
          </p:cNvSpPr>
          <p:nvPr/>
        </p:nvSpPr>
        <p:spPr bwMode="auto">
          <a:xfrm>
            <a:off x="0" y="2074866"/>
            <a:ext cx="12192000" cy="2154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b="1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Play Video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36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TW" sz="6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“</a:t>
            </a:r>
            <a:r>
              <a:rPr lang="zh-TW" altLang="en-US" sz="6000" dirty="0">
                <a:solidFill>
                  <a:srgbClr val="FFFFFF"/>
                </a:solidFill>
                <a:latin typeface="Antinoou" pitchFamily="2" charset="-128"/>
                <a:ea typeface="DFKai-SB" pitchFamily="65" charset="-120"/>
                <a:cs typeface="Arial" charset="0"/>
              </a:rPr>
              <a:t>愛的真諦</a:t>
            </a:r>
            <a:r>
              <a:rPr lang="en-US" altLang="zh-TW" sz="6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”</a:t>
            </a:r>
            <a:endParaRPr lang="en-US" altLang="zh-TW" sz="7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100" b="1" i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3013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</TotalTime>
  <Words>1011</Words>
  <Application>Microsoft Office PowerPoint</Application>
  <PresentationFormat>Widescreen</PresentationFormat>
  <Paragraphs>76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9" baseType="lpstr">
      <vt:lpstr>Antinoou</vt:lpstr>
      <vt:lpstr>等线</vt:lpstr>
      <vt:lpstr>DFKai-SB</vt:lpstr>
      <vt:lpstr>新細明體</vt:lpstr>
      <vt:lpstr>Arial</vt:lpstr>
      <vt:lpstr>Arial Narrow</vt:lpstr>
      <vt:lpstr>Calibri</vt:lpstr>
      <vt:lpstr>Calibri Light</vt:lpstr>
      <vt:lpstr>Office Theme</vt:lpstr>
      <vt:lpstr>14_Default Design</vt:lpstr>
      <vt:lpstr>甚麼叫做愛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甚麼叫做愛</dc:title>
  <dc:creator>Gene Hsiao</dc:creator>
  <cp:lastModifiedBy>Alfred Chen</cp:lastModifiedBy>
  <cp:revision>16</cp:revision>
  <dcterms:created xsi:type="dcterms:W3CDTF">2017-05-11T17:55:10Z</dcterms:created>
  <dcterms:modified xsi:type="dcterms:W3CDTF">2017-06-25T05:56:12Z</dcterms:modified>
</cp:coreProperties>
</file>