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87" r:id="rId3"/>
    <p:sldMasterId id="2147485899" r:id="rId4"/>
    <p:sldMasterId id="2147485911" r:id="rId5"/>
  </p:sldMasterIdLst>
  <p:notesMasterIdLst>
    <p:notesMasterId r:id="rId31"/>
  </p:notesMasterIdLst>
  <p:sldIdLst>
    <p:sldId id="2158" r:id="rId6"/>
    <p:sldId id="2159" r:id="rId7"/>
    <p:sldId id="2160" r:id="rId8"/>
    <p:sldId id="2161" r:id="rId9"/>
    <p:sldId id="2162" r:id="rId10"/>
    <p:sldId id="2163" r:id="rId11"/>
    <p:sldId id="2164" r:id="rId12"/>
    <p:sldId id="2165" r:id="rId13"/>
    <p:sldId id="2166" r:id="rId14"/>
    <p:sldId id="2167" r:id="rId15"/>
    <p:sldId id="2168" r:id="rId16"/>
    <p:sldId id="2169" r:id="rId17"/>
    <p:sldId id="2170" r:id="rId18"/>
    <p:sldId id="2171" r:id="rId19"/>
    <p:sldId id="2172" r:id="rId20"/>
    <p:sldId id="2173" r:id="rId21"/>
    <p:sldId id="2174" r:id="rId22"/>
    <p:sldId id="2175" r:id="rId23"/>
    <p:sldId id="2176" r:id="rId24"/>
    <p:sldId id="2177" r:id="rId25"/>
    <p:sldId id="2178" r:id="rId26"/>
    <p:sldId id="2179" r:id="rId27"/>
    <p:sldId id="2180" r:id="rId28"/>
    <p:sldId id="2181" r:id="rId29"/>
    <p:sldId id="1994" r:id="rId30"/>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15620"/>
    <p:restoredTop sz="94771" autoAdjust="0"/>
  </p:normalViewPr>
  <p:slideViewPr>
    <p:cSldViewPr snapToGrid="0" snapToObjects="1">
      <p:cViewPr>
        <p:scale>
          <a:sx n="50" d="100"/>
          <a:sy n="50" d="100"/>
        </p:scale>
        <p:origin x="-808" y="-8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6/24/2017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8"/>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3"/>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7"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9"/>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81"/>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6"/>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6/24/2017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6/24/2017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3"/>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2"/>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8" y="1990732"/>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6" y="273055"/>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6" y="1435106"/>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7"/>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8"/>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4" y="846145"/>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5"/>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42328AF-0F20-4E50-BEE2-D1777062EAD4}" type="slidenum">
              <a:rPr lang="en-US" altLang="zh-TW"/>
              <a:pPr>
                <a:defRPr/>
              </a:pPr>
              <a:t>‹#›</a:t>
            </a:fld>
            <a:endParaRPr lang="en-US" altLang="zh-TW"/>
          </a:p>
        </p:txBody>
      </p:sp>
    </p:spTree>
    <p:extLst>
      <p:ext uri="{BB962C8B-B14F-4D97-AF65-F5344CB8AC3E}">
        <p14:creationId xmlns:p14="http://schemas.microsoft.com/office/powerpoint/2010/main" val="4047639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0238519-D2AD-4B20-A904-7C4CE96A7960}" type="slidenum">
              <a:rPr lang="en-US" altLang="zh-TW"/>
              <a:pPr>
                <a:defRPr/>
              </a:pPr>
              <a:t>‹#›</a:t>
            </a:fld>
            <a:endParaRPr lang="en-US" altLang="zh-TW"/>
          </a:p>
        </p:txBody>
      </p:sp>
    </p:spTree>
    <p:extLst>
      <p:ext uri="{BB962C8B-B14F-4D97-AF65-F5344CB8AC3E}">
        <p14:creationId xmlns:p14="http://schemas.microsoft.com/office/powerpoint/2010/main" val="2863040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9519144F-B5A7-4D9B-ABE3-55B77A499815}" type="slidenum">
              <a:rPr lang="en-US" altLang="zh-TW"/>
              <a:pPr>
                <a:defRPr/>
              </a:pPr>
              <a:t>‹#›</a:t>
            </a:fld>
            <a:endParaRPr lang="en-US" altLang="zh-TW"/>
          </a:p>
        </p:txBody>
      </p:sp>
    </p:spTree>
    <p:extLst>
      <p:ext uri="{BB962C8B-B14F-4D97-AF65-F5344CB8AC3E}">
        <p14:creationId xmlns:p14="http://schemas.microsoft.com/office/powerpoint/2010/main" val="42047295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BB20E8D0-26BC-4355-B1C2-71D44AE15D40}" type="slidenum">
              <a:rPr lang="en-US" altLang="zh-TW"/>
              <a:pPr>
                <a:defRPr/>
              </a:pPr>
              <a:t>‹#›</a:t>
            </a:fld>
            <a:endParaRPr lang="en-US" altLang="zh-TW"/>
          </a:p>
        </p:txBody>
      </p:sp>
    </p:spTree>
    <p:extLst>
      <p:ext uri="{BB962C8B-B14F-4D97-AF65-F5344CB8AC3E}">
        <p14:creationId xmlns:p14="http://schemas.microsoft.com/office/powerpoint/2010/main" val="610672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32A61D9C-E860-495C-AF49-D07BD82F6B88}" type="slidenum">
              <a:rPr lang="en-US" altLang="zh-TW"/>
              <a:pPr>
                <a:defRPr/>
              </a:pPr>
              <a:t>‹#›</a:t>
            </a:fld>
            <a:endParaRPr lang="en-US" altLang="zh-TW"/>
          </a:p>
        </p:txBody>
      </p:sp>
    </p:spTree>
    <p:extLst>
      <p:ext uri="{BB962C8B-B14F-4D97-AF65-F5344CB8AC3E}">
        <p14:creationId xmlns:p14="http://schemas.microsoft.com/office/powerpoint/2010/main" val="586604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822DFA2F-4419-4AC6-AA40-2C184383BEEB}" type="slidenum">
              <a:rPr lang="en-US" altLang="zh-TW"/>
              <a:pPr>
                <a:defRPr/>
              </a:pPr>
              <a:t>‹#›</a:t>
            </a:fld>
            <a:endParaRPr lang="en-US" altLang="zh-TW"/>
          </a:p>
        </p:txBody>
      </p:sp>
    </p:spTree>
    <p:extLst>
      <p:ext uri="{BB962C8B-B14F-4D97-AF65-F5344CB8AC3E}">
        <p14:creationId xmlns:p14="http://schemas.microsoft.com/office/powerpoint/2010/main" val="2883355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F2011F9D-33CD-4356-9135-7BF35EC8034B}" type="slidenum">
              <a:rPr lang="en-US" altLang="zh-TW"/>
              <a:pPr>
                <a:defRPr/>
              </a:pPr>
              <a:t>‹#›</a:t>
            </a:fld>
            <a:endParaRPr lang="en-US" altLang="zh-TW"/>
          </a:p>
        </p:txBody>
      </p:sp>
    </p:spTree>
    <p:extLst>
      <p:ext uri="{BB962C8B-B14F-4D97-AF65-F5344CB8AC3E}">
        <p14:creationId xmlns:p14="http://schemas.microsoft.com/office/powerpoint/2010/main" val="20982134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33D1F17-651C-4A0F-B6B0-8AFA1A57A9B5}" type="slidenum">
              <a:rPr lang="en-US" altLang="zh-TW"/>
              <a:pPr>
                <a:defRPr/>
              </a:pPr>
              <a:t>‹#›</a:t>
            </a:fld>
            <a:endParaRPr lang="en-US" altLang="zh-TW"/>
          </a:p>
        </p:txBody>
      </p:sp>
    </p:spTree>
    <p:extLst>
      <p:ext uri="{BB962C8B-B14F-4D97-AF65-F5344CB8AC3E}">
        <p14:creationId xmlns:p14="http://schemas.microsoft.com/office/powerpoint/2010/main" val="1498448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0DAAE66-1612-42A4-932F-81A31803CB42}" type="slidenum">
              <a:rPr lang="en-US" altLang="zh-TW"/>
              <a:pPr>
                <a:defRPr/>
              </a:pPr>
              <a:t>‹#›</a:t>
            </a:fld>
            <a:endParaRPr lang="en-US" altLang="zh-TW"/>
          </a:p>
        </p:txBody>
      </p:sp>
    </p:spTree>
    <p:extLst>
      <p:ext uri="{BB962C8B-B14F-4D97-AF65-F5344CB8AC3E}">
        <p14:creationId xmlns:p14="http://schemas.microsoft.com/office/powerpoint/2010/main" val="41376771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24B79410-07E7-4581-AF0A-30564A49BA0F}" type="slidenum">
              <a:rPr lang="en-US" altLang="zh-TW"/>
              <a:pPr>
                <a:defRPr/>
              </a:pPr>
              <a:t>‹#›</a:t>
            </a:fld>
            <a:endParaRPr lang="en-US" altLang="zh-TW"/>
          </a:p>
        </p:txBody>
      </p:sp>
    </p:spTree>
    <p:extLst>
      <p:ext uri="{BB962C8B-B14F-4D97-AF65-F5344CB8AC3E}">
        <p14:creationId xmlns:p14="http://schemas.microsoft.com/office/powerpoint/2010/main" val="20196238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78B4C11-47D9-4086-88D4-DE76A19D4266}" type="slidenum">
              <a:rPr lang="en-US" altLang="zh-TW"/>
              <a:pPr>
                <a:defRPr/>
              </a:pPr>
              <a:t>‹#›</a:t>
            </a:fld>
            <a:endParaRPr lang="en-US" altLang="zh-TW"/>
          </a:p>
        </p:txBody>
      </p:sp>
    </p:spTree>
    <p:extLst>
      <p:ext uri="{BB962C8B-B14F-4D97-AF65-F5344CB8AC3E}">
        <p14:creationId xmlns:p14="http://schemas.microsoft.com/office/powerpoint/2010/main" val="41306556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11618913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13935557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16507405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12824394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637097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5191722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1929340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1460683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26739780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38177297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171322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3" indent="0" algn="ctr">
              <a:buNone/>
              <a:defRPr>
                <a:solidFill>
                  <a:schemeClr val="tx1">
                    <a:tint val="75000"/>
                  </a:schemeClr>
                </a:solidFill>
              </a:defRPr>
            </a:lvl3pPr>
            <a:lvl4pPr marL="1371485" indent="0" algn="ctr">
              <a:buNone/>
              <a:defRPr>
                <a:solidFill>
                  <a:schemeClr val="tx1">
                    <a:tint val="75000"/>
                  </a:schemeClr>
                </a:solidFill>
              </a:defRPr>
            </a:lvl4pPr>
            <a:lvl5pPr marL="1828646" indent="0" algn="ctr">
              <a:buNone/>
              <a:defRPr>
                <a:solidFill>
                  <a:schemeClr val="tx1">
                    <a:tint val="75000"/>
                  </a:schemeClr>
                </a:solidFill>
              </a:defRPr>
            </a:lvl5pPr>
            <a:lvl6pPr marL="2285807" indent="0" algn="ctr">
              <a:buNone/>
              <a:defRPr>
                <a:solidFill>
                  <a:schemeClr val="tx1">
                    <a:tint val="75000"/>
                  </a:schemeClr>
                </a:solidFill>
              </a:defRPr>
            </a:lvl6pPr>
            <a:lvl7pPr marL="2742969" indent="0" algn="ctr">
              <a:buNone/>
              <a:defRPr>
                <a:solidFill>
                  <a:schemeClr val="tx1">
                    <a:tint val="75000"/>
                  </a:schemeClr>
                </a:solidFill>
              </a:defRPr>
            </a:lvl7pPr>
            <a:lvl8pPr marL="3200131" indent="0" algn="ctr">
              <a:buNone/>
              <a:defRPr>
                <a:solidFill>
                  <a:schemeClr val="tx1">
                    <a:tint val="75000"/>
                  </a:schemeClr>
                </a:solidFill>
              </a:defRPr>
            </a:lvl8pPr>
            <a:lvl9pPr marL="3657292"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647C6A0E-D028-4C76-B5D5-E5690EFEB8DA}" type="slidenum">
              <a:rPr lang="en-US" altLang="zh-TW"/>
              <a:pPr>
                <a:defRPr/>
              </a:pPr>
              <a:t>‹#›</a:t>
            </a:fld>
            <a:endParaRPr lang="en-US" altLang="zh-TW"/>
          </a:p>
        </p:txBody>
      </p:sp>
    </p:spTree>
    <p:extLst>
      <p:ext uri="{BB962C8B-B14F-4D97-AF65-F5344CB8AC3E}">
        <p14:creationId xmlns:p14="http://schemas.microsoft.com/office/powerpoint/2010/main" val="11613961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BA4A7073-6869-47AD-9BDA-CA354F6BCF06}" type="slidenum">
              <a:rPr lang="en-US" altLang="zh-TW"/>
              <a:pPr>
                <a:defRPr/>
              </a:pPr>
              <a:t>‹#›</a:t>
            </a:fld>
            <a:endParaRPr lang="en-US" altLang="zh-TW"/>
          </a:p>
        </p:txBody>
      </p:sp>
    </p:spTree>
    <p:extLst>
      <p:ext uri="{BB962C8B-B14F-4D97-AF65-F5344CB8AC3E}">
        <p14:creationId xmlns:p14="http://schemas.microsoft.com/office/powerpoint/2010/main" val="19955642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3" indent="0">
              <a:buNone/>
              <a:defRPr sz="1600">
                <a:solidFill>
                  <a:schemeClr val="tx1">
                    <a:tint val="75000"/>
                  </a:schemeClr>
                </a:solidFill>
              </a:defRPr>
            </a:lvl3pPr>
            <a:lvl4pPr marL="1371485" indent="0">
              <a:buNone/>
              <a:defRPr sz="1400">
                <a:solidFill>
                  <a:schemeClr val="tx1">
                    <a:tint val="75000"/>
                  </a:schemeClr>
                </a:solidFill>
              </a:defRPr>
            </a:lvl4pPr>
            <a:lvl5pPr marL="1828646" indent="0">
              <a:buNone/>
              <a:defRPr sz="1400">
                <a:solidFill>
                  <a:schemeClr val="tx1">
                    <a:tint val="75000"/>
                  </a:schemeClr>
                </a:solidFill>
              </a:defRPr>
            </a:lvl5pPr>
            <a:lvl6pPr marL="2285807" indent="0">
              <a:buNone/>
              <a:defRPr sz="1400">
                <a:solidFill>
                  <a:schemeClr val="tx1">
                    <a:tint val="75000"/>
                  </a:schemeClr>
                </a:solidFill>
              </a:defRPr>
            </a:lvl6pPr>
            <a:lvl7pPr marL="2742969" indent="0">
              <a:buNone/>
              <a:defRPr sz="1400">
                <a:solidFill>
                  <a:schemeClr val="tx1">
                    <a:tint val="75000"/>
                  </a:schemeClr>
                </a:solidFill>
              </a:defRPr>
            </a:lvl7pPr>
            <a:lvl8pPr marL="3200131" indent="0">
              <a:buNone/>
              <a:defRPr sz="1400">
                <a:solidFill>
                  <a:schemeClr val="tx1">
                    <a:tint val="75000"/>
                  </a:schemeClr>
                </a:solidFill>
              </a:defRPr>
            </a:lvl8pPr>
            <a:lvl9pPr marL="3657292"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E50355B-54A9-4BFA-BD64-CF1631712B57}" type="slidenum">
              <a:rPr lang="en-US" altLang="zh-TW"/>
              <a:pPr>
                <a:defRPr/>
              </a:pPr>
              <a:t>‹#›</a:t>
            </a:fld>
            <a:endParaRPr lang="en-US" altLang="zh-TW"/>
          </a:p>
        </p:txBody>
      </p:sp>
    </p:spTree>
    <p:extLst>
      <p:ext uri="{BB962C8B-B14F-4D97-AF65-F5344CB8AC3E}">
        <p14:creationId xmlns:p14="http://schemas.microsoft.com/office/powerpoint/2010/main" val="11596791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47E4CD40-F098-4922-B104-BCF37C123259}" type="slidenum">
              <a:rPr lang="en-US" altLang="zh-TW"/>
              <a:pPr>
                <a:defRPr/>
              </a:pPr>
              <a:t>‹#›</a:t>
            </a:fld>
            <a:endParaRPr lang="en-US" altLang="zh-TW"/>
          </a:p>
        </p:txBody>
      </p:sp>
    </p:spTree>
    <p:extLst>
      <p:ext uri="{BB962C8B-B14F-4D97-AF65-F5344CB8AC3E}">
        <p14:creationId xmlns:p14="http://schemas.microsoft.com/office/powerpoint/2010/main" val="38020875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8" y="1535114"/>
            <a:ext cx="4041775"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8"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A2CDD5C1-3C5A-43F9-B8F9-E0B80574D0F2}" type="slidenum">
              <a:rPr lang="en-US" altLang="zh-TW"/>
              <a:pPr>
                <a:defRPr/>
              </a:pPr>
              <a:t>‹#›</a:t>
            </a:fld>
            <a:endParaRPr lang="en-US" altLang="zh-TW"/>
          </a:p>
        </p:txBody>
      </p:sp>
    </p:spTree>
    <p:extLst>
      <p:ext uri="{BB962C8B-B14F-4D97-AF65-F5344CB8AC3E}">
        <p14:creationId xmlns:p14="http://schemas.microsoft.com/office/powerpoint/2010/main" val="1076872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F7026DF-AD28-448F-9D9C-28DEF14A28B9}" type="slidenum">
              <a:rPr lang="en-US" altLang="zh-TW"/>
              <a:pPr>
                <a:defRPr/>
              </a:pPr>
              <a:t>‹#›</a:t>
            </a:fld>
            <a:endParaRPr lang="en-US" altLang="zh-TW"/>
          </a:p>
        </p:txBody>
      </p:sp>
    </p:spTree>
    <p:extLst>
      <p:ext uri="{BB962C8B-B14F-4D97-AF65-F5344CB8AC3E}">
        <p14:creationId xmlns:p14="http://schemas.microsoft.com/office/powerpoint/2010/main" val="38125179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F1F04C-88B7-4173-BA84-CD070E47F9D8}" type="slidenum">
              <a:rPr lang="en-US" altLang="zh-TW"/>
              <a:pPr>
                <a:defRPr/>
              </a:pPr>
              <a:t>‹#›</a:t>
            </a:fld>
            <a:endParaRPr lang="en-US" altLang="zh-TW"/>
          </a:p>
        </p:txBody>
      </p:sp>
    </p:spTree>
    <p:extLst>
      <p:ext uri="{BB962C8B-B14F-4D97-AF65-F5344CB8AC3E}">
        <p14:creationId xmlns:p14="http://schemas.microsoft.com/office/powerpoint/2010/main" val="1379545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AE976EF4-7165-4014-A08E-92B3D2CD6B8E}" type="slidenum">
              <a:rPr lang="en-US" altLang="zh-TW"/>
              <a:pPr>
                <a:defRPr/>
              </a:pPr>
              <a:t>‹#›</a:t>
            </a:fld>
            <a:endParaRPr lang="en-US" altLang="zh-TW"/>
          </a:p>
        </p:txBody>
      </p:sp>
    </p:spTree>
    <p:extLst>
      <p:ext uri="{BB962C8B-B14F-4D97-AF65-F5344CB8AC3E}">
        <p14:creationId xmlns:p14="http://schemas.microsoft.com/office/powerpoint/2010/main" val="265093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162" indent="0">
              <a:buNone/>
              <a:defRPr sz="2800"/>
            </a:lvl2pPr>
            <a:lvl3pPr marL="914323" indent="0">
              <a:buNone/>
              <a:defRPr sz="2400"/>
            </a:lvl3pPr>
            <a:lvl4pPr marL="1371485" indent="0">
              <a:buNone/>
              <a:defRPr sz="2000"/>
            </a:lvl4pPr>
            <a:lvl5pPr marL="1828646" indent="0">
              <a:buNone/>
              <a:defRPr sz="2000"/>
            </a:lvl5pPr>
            <a:lvl6pPr marL="2285807" indent="0">
              <a:buNone/>
              <a:defRPr sz="2000"/>
            </a:lvl6pPr>
            <a:lvl7pPr marL="2742969" indent="0">
              <a:buNone/>
              <a:defRPr sz="2000"/>
            </a:lvl7pPr>
            <a:lvl8pPr marL="3200131" indent="0">
              <a:buNone/>
              <a:defRPr sz="2000"/>
            </a:lvl8pPr>
            <a:lvl9pPr marL="3657292"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064FA80B-83BD-41C9-A327-06CB7FA56A6A}" type="slidenum">
              <a:rPr lang="en-US" altLang="zh-TW"/>
              <a:pPr>
                <a:defRPr/>
              </a:pPr>
              <a:t>‹#›</a:t>
            </a:fld>
            <a:endParaRPr lang="en-US" altLang="zh-TW"/>
          </a:p>
        </p:txBody>
      </p:sp>
    </p:spTree>
    <p:extLst>
      <p:ext uri="{BB962C8B-B14F-4D97-AF65-F5344CB8AC3E}">
        <p14:creationId xmlns:p14="http://schemas.microsoft.com/office/powerpoint/2010/main" val="39261115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635F1E9-F47A-4D7E-A565-855A416B7AA9}" type="slidenum">
              <a:rPr lang="en-US" altLang="zh-TW"/>
              <a:pPr>
                <a:defRPr/>
              </a:pPr>
              <a:t>‹#›</a:t>
            </a:fld>
            <a:endParaRPr lang="en-US" altLang="zh-TW"/>
          </a:p>
        </p:txBody>
      </p:sp>
    </p:spTree>
    <p:extLst>
      <p:ext uri="{BB962C8B-B14F-4D97-AF65-F5344CB8AC3E}">
        <p14:creationId xmlns:p14="http://schemas.microsoft.com/office/powerpoint/2010/main" val="21349214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9BC4C79-842A-40BC-BE73-7A1394179A2E}" type="slidenum">
              <a:rPr lang="en-US" altLang="zh-TW"/>
              <a:pPr>
                <a:defRPr/>
              </a:pPr>
              <a:t>‹#›</a:t>
            </a:fld>
            <a:endParaRPr lang="en-US" altLang="zh-TW"/>
          </a:p>
        </p:txBody>
      </p:sp>
    </p:spTree>
    <p:extLst>
      <p:ext uri="{BB962C8B-B14F-4D97-AF65-F5344CB8AC3E}">
        <p14:creationId xmlns:p14="http://schemas.microsoft.com/office/powerpoint/2010/main" val="3762553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2"/>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3"/>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661512773"/>
      </p:ext>
    </p:extLst>
  </p:cSld>
  <p:clrMap bg1="lt1" tx1="dk1" bg2="lt2" tx2="dk2" accent1="accent1" accent2="accent2" accent3="accent3" accent4="accent4" accent5="accent5" accent6="accent6" hlink="hlink" folHlink="folHlink"/>
  <p:sldLayoutIdLst>
    <p:sldLayoutId id="2147485888" r:id="rId1"/>
    <p:sldLayoutId id="2147485889" r:id="rId2"/>
    <p:sldLayoutId id="2147485890" r:id="rId3"/>
    <p:sldLayoutId id="2147485891" r:id="rId4"/>
    <p:sldLayoutId id="2147485892" r:id="rId5"/>
    <p:sldLayoutId id="2147485893" r:id="rId6"/>
    <p:sldLayoutId id="2147485894" r:id="rId7"/>
    <p:sldLayoutId id="2147485895" r:id="rId8"/>
    <p:sldLayoutId id="2147485896" r:id="rId9"/>
    <p:sldLayoutId id="2147485897" r:id="rId10"/>
    <p:sldLayoutId id="21474858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7"/>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8"/>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8"/>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8"/>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650221583"/>
      </p:ext>
    </p:extLst>
  </p:cSld>
  <p:clrMap bg1="lt1" tx1="dk1" bg2="lt2" tx2="dk2" accent1="accent1" accent2="accent2" accent3="accent3" accent4="accent4" accent5="accent5" accent6="accent6" hlink="hlink" folHlink="folHlink"/>
  <p:sldLayoutIdLst>
    <p:sldLayoutId id="2147485900" r:id="rId1"/>
    <p:sldLayoutId id="2147485901" r:id="rId2"/>
    <p:sldLayoutId id="2147485902" r:id="rId3"/>
    <p:sldLayoutId id="2147485903" r:id="rId4"/>
    <p:sldLayoutId id="2147485904" r:id="rId5"/>
    <p:sldLayoutId id="2147485905" r:id="rId6"/>
    <p:sldLayoutId id="2147485906" r:id="rId7"/>
    <p:sldLayoutId id="2147485907" r:id="rId8"/>
    <p:sldLayoutId id="2147485908" r:id="rId9"/>
    <p:sldLayoutId id="2147485909" r:id="rId10"/>
    <p:sldLayoutId id="214748591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標題版面配置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smtClean="0"/>
              <a:t>按一下以編輯母片標題樣式</a:t>
            </a:r>
          </a:p>
        </p:txBody>
      </p:sp>
      <p:sp>
        <p:nvSpPr>
          <p:cNvPr id="10243" name="文字版面配置區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E625B3AE-473E-4028-9D27-6C70FC0C5E81}"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2428098062"/>
      </p:ext>
    </p:extLst>
  </p:cSld>
  <p:clrMap bg1="lt1" tx1="dk1" bg2="lt2" tx2="dk2" accent1="accent1" accent2="accent2" accent3="accent3" accent4="accent4" accent5="accent5" accent6="accent6" hlink="hlink" folHlink="folHlink"/>
  <p:sldLayoutIdLst>
    <p:sldLayoutId id="2147485912" r:id="rId1"/>
    <p:sldLayoutId id="2147485913" r:id="rId2"/>
    <p:sldLayoutId id="2147485914" r:id="rId3"/>
    <p:sldLayoutId id="2147485915" r:id="rId4"/>
    <p:sldLayoutId id="2147485916" r:id="rId5"/>
    <p:sldLayoutId id="2147485917" r:id="rId6"/>
    <p:sldLayoutId id="2147485918" r:id="rId7"/>
    <p:sldLayoutId id="2147485919" r:id="rId8"/>
    <p:sldLayoutId id="2147485920" r:id="rId9"/>
    <p:sldLayoutId id="2147485921" r:id="rId10"/>
    <p:sldLayoutId id="214748592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2" algn="ctr" rtl="0" fontAlgn="base">
        <a:spcBef>
          <a:spcPct val="0"/>
        </a:spcBef>
        <a:spcAft>
          <a:spcPct val="0"/>
        </a:spcAft>
        <a:defRPr sz="4400">
          <a:solidFill>
            <a:schemeClr val="tx1"/>
          </a:solidFill>
          <a:latin typeface="Calibri" pitchFamily="34" charset="0"/>
        </a:defRPr>
      </a:lvl6pPr>
      <a:lvl7pPr marL="914323" algn="ctr" rtl="0" fontAlgn="base">
        <a:spcBef>
          <a:spcPct val="0"/>
        </a:spcBef>
        <a:spcAft>
          <a:spcPct val="0"/>
        </a:spcAft>
        <a:defRPr sz="4400">
          <a:solidFill>
            <a:schemeClr val="tx1"/>
          </a:solidFill>
          <a:latin typeface="Calibri" pitchFamily="34" charset="0"/>
        </a:defRPr>
      </a:lvl7pPr>
      <a:lvl8pPr marL="1371485" algn="ctr" rtl="0" fontAlgn="base">
        <a:spcBef>
          <a:spcPct val="0"/>
        </a:spcBef>
        <a:spcAft>
          <a:spcPct val="0"/>
        </a:spcAft>
        <a:defRPr sz="4400">
          <a:solidFill>
            <a:schemeClr val="tx1"/>
          </a:solidFill>
          <a:latin typeface="Calibri" pitchFamily="34" charset="0"/>
        </a:defRPr>
      </a:lvl8pPr>
      <a:lvl9pPr marL="1828646"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88"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50"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12"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73"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23" rtl="0" eaLnBrk="1" latinLnBrk="0" hangingPunct="1">
        <a:defRPr sz="1800" kern="1200">
          <a:solidFill>
            <a:schemeClr val="tx1"/>
          </a:solidFill>
          <a:latin typeface="+mn-lt"/>
          <a:ea typeface="+mn-ea"/>
          <a:cs typeface="+mn-cs"/>
        </a:defRPr>
      </a:lvl1pPr>
      <a:lvl2pPr marL="457162" algn="l" defTabSz="914323" rtl="0" eaLnBrk="1" latinLnBrk="0" hangingPunct="1">
        <a:defRPr sz="1800" kern="1200">
          <a:solidFill>
            <a:schemeClr val="tx1"/>
          </a:solidFill>
          <a:latin typeface="+mn-lt"/>
          <a:ea typeface="+mn-ea"/>
          <a:cs typeface="+mn-cs"/>
        </a:defRPr>
      </a:lvl2pPr>
      <a:lvl3pPr marL="914323" algn="l" defTabSz="914323" rtl="0" eaLnBrk="1" latinLnBrk="0" hangingPunct="1">
        <a:defRPr sz="1800" kern="1200">
          <a:solidFill>
            <a:schemeClr val="tx1"/>
          </a:solidFill>
          <a:latin typeface="+mn-lt"/>
          <a:ea typeface="+mn-ea"/>
          <a:cs typeface="+mn-cs"/>
        </a:defRPr>
      </a:lvl3pPr>
      <a:lvl4pPr marL="1371485" algn="l" defTabSz="914323" rtl="0" eaLnBrk="1" latinLnBrk="0" hangingPunct="1">
        <a:defRPr sz="1800" kern="1200">
          <a:solidFill>
            <a:schemeClr val="tx1"/>
          </a:solidFill>
          <a:latin typeface="+mn-lt"/>
          <a:ea typeface="+mn-ea"/>
          <a:cs typeface="+mn-cs"/>
        </a:defRPr>
      </a:lvl4pPr>
      <a:lvl5pPr marL="1828646" algn="l" defTabSz="914323" rtl="0" eaLnBrk="1" latinLnBrk="0" hangingPunct="1">
        <a:defRPr sz="1800" kern="1200">
          <a:solidFill>
            <a:schemeClr val="tx1"/>
          </a:solidFill>
          <a:latin typeface="+mn-lt"/>
          <a:ea typeface="+mn-ea"/>
          <a:cs typeface="+mn-cs"/>
        </a:defRPr>
      </a:lvl5pPr>
      <a:lvl6pPr marL="2285807" algn="l" defTabSz="914323" rtl="0" eaLnBrk="1" latinLnBrk="0" hangingPunct="1">
        <a:defRPr sz="1800" kern="1200">
          <a:solidFill>
            <a:schemeClr val="tx1"/>
          </a:solidFill>
          <a:latin typeface="+mn-lt"/>
          <a:ea typeface="+mn-ea"/>
          <a:cs typeface="+mn-cs"/>
        </a:defRPr>
      </a:lvl6pPr>
      <a:lvl7pPr marL="2742969" algn="l" defTabSz="914323" rtl="0" eaLnBrk="1" latinLnBrk="0" hangingPunct="1">
        <a:defRPr sz="1800" kern="1200">
          <a:solidFill>
            <a:schemeClr val="tx1"/>
          </a:solidFill>
          <a:latin typeface="+mn-lt"/>
          <a:ea typeface="+mn-ea"/>
          <a:cs typeface="+mn-cs"/>
        </a:defRPr>
      </a:lvl7pPr>
      <a:lvl8pPr marL="3200131" algn="l" defTabSz="914323" rtl="0" eaLnBrk="1" latinLnBrk="0" hangingPunct="1">
        <a:defRPr sz="1800" kern="1200">
          <a:solidFill>
            <a:schemeClr val="tx1"/>
          </a:solidFill>
          <a:latin typeface="+mn-lt"/>
          <a:ea typeface="+mn-ea"/>
          <a:cs typeface="+mn-cs"/>
        </a:defRPr>
      </a:lvl8pPr>
      <a:lvl9pPr marL="3657292" algn="l" defTabSz="9143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72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蒙福</a:t>
            </a:r>
            <a:r>
              <a:rPr lang="zh-TW" altLang="en-US" sz="72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的人生</a:t>
            </a:r>
            <a:endParaRPr lang="en-US" altLang="zh-TW" sz="72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8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8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A Blessed Life</a:t>
            </a:r>
            <a:endParaRPr lang="en-US" altLang="zh-TW" sz="1200"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June 11,  2017</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765381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851992"/>
            <a:ext cx="8826500" cy="5216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你們要先求他的國和他的義，這些東西都要加給你們了。 </a:t>
            </a:r>
            <a:r>
              <a:rPr lang="zh-TW" altLang="en-US" sz="4000" b="1" dirty="0" smtClean="0">
                <a:solidFill>
                  <a:srgbClr val="FFFFFF"/>
                </a:solidFill>
                <a:latin typeface="DFKai-SB" pitchFamily="65" charset="-120"/>
                <a:ea typeface="DFKai-SB" pitchFamily="65" charset="-120"/>
                <a:cs typeface="Arial" charset="0"/>
              </a:rPr>
              <a:t>所</a:t>
            </a:r>
            <a:r>
              <a:rPr lang="zh-TW" altLang="en-US" sz="4000" b="1" dirty="0">
                <a:solidFill>
                  <a:srgbClr val="FFFFFF"/>
                </a:solidFill>
                <a:latin typeface="DFKai-SB" pitchFamily="65" charset="-120"/>
                <a:ea typeface="DFKai-SB" pitchFamily="65" charset="-120"/>
                <a:cs typeface="Arial" charset="0"/>
              </a:rPr>
              <a:t>以，不要為明天憂慮，因為明天自有明天的憂慮；一天的難處一天當就夠了</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Matthew 6:33-34</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8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But seek first his kingdom and his righteousness, and all these things will be given to you as well. </a:t>
            </a:r>
            <a:r>
              <a:rPr lang="en-US" altLang="zh-TW" b="1" i="1" dirty="0" smtClean="0">
                <a:solidFill>
                  <a:srgbClr val="FFFFFF"/>
                </a:solidFill>
                <a:latin typeface="Arial Narrow" pitchFamily="34" charset="0"/>
                <a:ea typeface="DFKai-SB" pitchFamily="65" charset="-120"/>
                <a:cs typeface="Arial" charset="0"/>
              </a:rPr>
              <a:t> </a:t>
            </a:r>
            <a:r>
              <a:rPr lang="en-US" altLang="zh-TW" b="1" i="1" dirty="0">
                <a:solidFill>
                  <a:srgbClr val="FFFFFF"/>
                </a:solidFill>
                <a:latin typeface="Arial Narrow" pitchFamily="34" charset="0"/>
                <a:ea typeface="DFKai-SB" pitchFamily="65" charset="-120"/>
                <a:cs typeface="Arial" charset="0"/>
              </a:rPr>
              <a:t>Therefore do not worry about tomorrow, for tomorrow will worry about itself. </a:t>
            </a:r>
            <a:r>
              <a:rPr lang="en-US" altLang="zh-TW" b="1" i="1" dirty="0" smtClean="0">
                <a:solidFill>
                  <a:srgbClr val="FFFFFF"/>
                </a:solidFill>
                <a:latin typeface="Arial Narrow" pitchFamily="34" charset="0"/>
                <a:ea typeface="DFKai-SB" pitchFamily="65" charset="-120"/>
                <a:cs typeface="Arial" charset="0"/>
              </a:rPr>
              <a:t> Each </a:t>
            </a:r>
            <a:r>
              <a:rPr lang="en-US" altLang="zh-TW" b="1" i="1" dirty="0">
                <a:solidFill>
                  <a:srgbClr val="FFFFFF"/>
                </a:solidFill>
                <a:latin typeface="Arial Narrow" pitchFamily="34" charset="0"/>
                <a:ea typeface="DFKai-SB" pitchFamily="65" charset="-120"/>
                <a:cs typeface="Arial" charset="0"/>
              </a:rPr>
              <a:t>day has enough trouble of its own.</a:t>
            </a: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978492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27000" y="1747703"/>
            <a:ext cx="9017000" cy="335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dirty="0" smtClean="0">
                <a:solidFill>
                  <a:srgbClr val="FFFFFF"/>
                </a:solidFill>
                <a:latin typeface="DFKai-SB" pitchFamily="65" charset="-120"/>
                <a:ea typeface="DFKai-SB" pitchFamily="65" charset="-120"/>
                <a:cs typeface="Arial" charset="0"/>
              </a:rPr>
              <a:t>給一個人如果</a:t>
            </a:r>
            <a:r>
              <a:rPr lang="en-US" altLang="zh-TW" sz="4800" dirty="0" smtClean="0">
                <a:solidFill>
                  <a:srgbClr val="FFFFFF"/>
                </a:solidFill>
                <a:latin typeface="DFKai-SB" pitchFamily="65" charset="-120"/>
                <a:ea typeface="DFKai-SB" pitchFamily="65" charset="-120"/>
                <a:cs typeface="Arial" charset="0"/>
              </a:rPr>
              <a:t>『</a:t>
            </a:r>
            <a:r>
              <a:rPr lang="zh-TW" altLang="en-US" sz="4800" dirty="0" smtClean="0">
                <a:solidFill>
                  <a:srgbClr val="FFFFFF"/>
                </a:solidFill>
                <a:latin typeface="DFKai-SB" pitchFamily="65" charset="-120"/>
                <a:ea typeface="DFKai-SB" pitchFamily="65" charset="-120"/>
                <a:cs typeface="Arial" charset="0"/>
              </a:rPr>
              <a:t>蒙福</a:t>
            </a:r>
            <a:r>
              <a:rPr lang="en-US" altLang="zh-TW" sz="4800" dirty="0" smtClean="0">
                <a:solidFill>
                  <a:srgbClr val="FFFFFF"/>
                </a:solidFill>
                <a:latin typeface="DFKai-SB" pitchFamily="65" charset="-120"/>
                <a:ea typeface="DFKai-SB" pitchFamily="65" charset="-120"/>
                <a:cs typeface="Arial" charset="0"/>
              </a:rPr>
              <a:t>』</a:t>
            </a:r>
            <a:r>
              <a:rPr lang="zh-TW" altLang="en-US" sz="4800" dirty="0" smtClean="0">
                <a:solidFill>
                  <a:srgbClr val="FFFFFF"/>
                </a:solidFill>
                <a:latin typeface="DFKai-SB" pitchFamily="65" charset="-120"/>
                <a:ea typeface="DFKai-SB" pitchFamily="65" charset="-120"/>
                <a:cs typeface="Arial" charset="0"/>
              </a:rPr>
              <a:t>，就表示萬事都會超自然的為你效力</a:t>
            </a:r>
            <a:endParaRPr lang="en-US" altLang="zh-TW" sz="4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2000" b="1" dirty="0">
              <a:solidFill>
                <a:srgbClr val="FFFF00"/>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4400" dirty="0" smtClean="0">
                <a:solidFill>
                  <a:srgbClr val="FFFF00"/>
                </a:solidFill>
                <a:latin typeface="Mongolian Baiti" panose="03000500000000000000" pitchFamily="66" charset="0"/>
                <a:ea typeface="DFKai-SB" pitchFamily="65" charset="-120"/>
                <a:cs typeface="Mongolian Baiti" panose="03000500000000000000" pitchFamily="66" charset="0"/>
              </a:rPr>
              <a:t>When a person is “blessed”, all things in life will supernaturally serve you</a:t>
            </a:r>
          </a:p>
        </p:txBody>
      </p:sp>
    </p:spTree>
    <p:extLst>
      <p:ext uri="{BB962C8B-B14F-4D97-AF65-F5344CB8AC3E}">
        <p14:creationId xmlns:p14="http://schemas.microsoft.com/office/powerpoint/2010/main" val="1904476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819696"/>
            <a:ext cx="8724900" cy="577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她</a:t>
            </a:r>
            <a:r>
              <a:rPr lang="zh-TW" altLang="en-US" sz="4000" b="1" dirty="0">
                <a:solidFill>
                  <a:srgbClr val="FFFFFF"/>
                </a:solidFill>
                <a:latin typeface="DFKai-SB" pitchFamily="65" charset="-120"/>
                <a:ea typeface="DFKai-SB" pitchFamily="65" charset="-120"/>
                <a:cs typeface="Arial" charset="0"/>
              </a:rPr>
              <a:t>說：「我指著永生耶和華─你的　神起誓，我沒有餅，罈內只有一把麵，瓶裡只有一點油；我現在找兩根柴，回家要為我和我兒子做餅；我們吃了，死就死吧</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列王紀</a:t>
            </a:r>
            <a:r>
              <a:rPr lang="zh-TW" altLang="en-US" sz="3600" dirty="0" smtClean="0">
                <a:solidFill>
                  <a:srgbClr val="FFFFFF"/>
                </a:solidFill>
                <a:latin typeface="DFKai-SB" pitchFamily="65" charset="-120"/>
                <a:ea typeface="DFKai-SB" pitchFamily="65" charset="-120"/>
                <a:cs typeface="Arial" charset="0"/>
              </a:rPr>
              <a:t>上</a:t>
            </a:r>
            <a:r>
              <a:rPr lang="zh-TW" altLang="en-US" sz="24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1</a:t>
            </a:r>
            <a:r>
              <a:rPr lang="zh-TW" altLang="en-US" sz="3600" dirty="0" smtClean="0">
                <a:solidFill>
                  <a:srgbClr val="FFFFFF"/>
                </a:solidFill>
                <a:latin typeface="Arial Narrow" pitchFamily="34" charset="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Kings 17:12</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8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“As surely as the Lord your God lives,” she replied, </a:t>
            </a:r>
            <a:r>
              <a:rPr lang="en-US" altLang="zh-TW" b="1" i="1" dirty="0" smtClean="0">
                <a:solidFill>
                  <a:srgbClr val="FFFFFF"/>
                </a:solidFill>
                <a:latin typeface="Arial Narrow" pitchFamily="34" charset="0"/>
                <a:ea typeface="DFKai-SB" pitchFamily="65" charset="-120"/>
                <a:cs typeface="Arial" charset="0"/>
              </a:rPr>
              <a:t> “</a:t>
            </a:r>
            <a:r>
              <a:rPr lang="en-US" altLang="zh-TW" b="1" i="1" dirty="0">
                <a:solidFill>
                  <a:srgbClr val="FFFFFF"/>
                </a:solidFill>
                <a:latin typeface="Arial Narrow" pitchFamily="34" charset="0"/>
                <a:ea typeface="DFKai-SB" pitchFamily="65" charset="-120"/>
                <a:cs typeface="Arial" charset="0"/>
              </a:rPr>
              <a:t>I don’t have any bread—only a handful of flour in a jar and a little olive oil in a jug. I am gathering a few sticks to take home and make a meal for myself and my son, that we may eat it—and die.”</a:t>
            </a: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76635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472421"/>
            <a:ext cx="9017000" cy="667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以</a:t>
            </a:r>
            <a:r>
              <a:rPr lang="zh-TW" altLang="en-US" sz="3600" b="1" dirty="0">
                <a:solidFill>
                  <a:srgbClr val="FFFFFF"/>
                </a:solidFill>
                <a:latin typeface="DFKai-SB" pitchFamily="65" charset="-120"/>
                <a:ea typeface="DFKai-SB" pitchFamily="65" charset="-120"/>
                <a:cs typeface="Arial" charset="0"/>
              </a:rPr>
              <a:t>利亞對她說：「不要懼怕</a:t>
            </a:r>
            <a:r>
              <a:rPr lang="zh-TW" altLang="en-US" sz="3600" b="1" dirty="0" smtClean="0">
                <a:solidFill>
                  <a:srgbClr val="FFFFFF"/>
                </a:solidFill>
                <a:latin typeface="DFKai-SB" pitchFamily="65" charset="-120"/>
                <a:ea typeface="DFKai-SB" pitchFamily="65" charset="-120"/>
                <a:cs typeface="Arial" charset="0"/>
              </a:rPr>
              <a:t>！</a:t>
            </a:r>
            <a:r>
              <a:rPr lang="zh-TW" altLang="en-US" sz="1800" b="1" dirty="0" smtClean="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可</a:t>
            </a:r>
            <a:r>
              <a:rPr lang="zh-TW" altLang="en-US" sz="3600" b="1" dirty="0">
                <a:solidFill>
                  <a:srgbClr val="FFFFFF"/>
                </a:solidFill>
                <a:latin typeface="DFKai-SB" pitchFamily="65" charset="-120"/>
                <a:ea typeface="DFKai-SB" pitchFamily="65" charset="-120"/>
                <a:cs typeface="Arial" charset="0"/>
              </a:rPr>
              <a:t>以照你所說的去做吧</a:t>
            </a:r>
            <a:r>
              <a:rPr lang="zh-TW" altLang="en-US" sz="3600" b="1" dirty="0" smtClean="0">
                <a:solidFill>
                  <a:srgbClr val="FFFFFF"/>
                </a:solidFill>
                <a:latin typeface="DFKai-SB" pitchFamily="65" charset="-120"/>
                <a:ea typeface="DFKai-SB" pitchFamily="65" charset="-120"/>
                <a:cs typeface="Arial" charset="0"/>
              </a:rPr>
              <a:t>！</a:t>
            </a:r>
            <a:r>
              <a:rPr lang="zh-TW" altLang="en-US" sz="2000" b="1" dirty="0" smtClean="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只</a:t>
            </a:r>
            <a:r>
              <a:rPr lang="zh-TW" altLang="en-US" sz="3600" b="1" dirty="0">
                <a:solidFill>
                  <a:srgbClr val="FFFFFF"/>
                </a:solidFill>
                <a:latin typeface="DFKai-SB" pitchFamily="65" charset="-120"/>
                <a:ea typeface="DFKai-SB" pitchFamily="65" charset="-120"/>
                <a:cs typeface="Arial" charset="0"/>
              </a:rPr>
              <a:t>要</a:t>
            </a:r>
            <a:r>
              <a:rPr lang="zh-TW" altLang="en-US" sz="4400" b="1" dirty="0">
                <a:solidFill>
                  <a:srgbClr val="FFFF00"/>
                </a:solidFill>
                <a:latin typeface="DFKai-SB" pitchFamily="65" charset="-120"/>
                <a:ea typeface="DFKai-SB" pitchFamily="65" charset="-120"/>
                <a:cs typeface="Arial" charset="0"/>
              </a:rPr>
              <a:t>先</a:t>
            </a:r>
            <a:r>
              <a:rPr lang="zh-TW" altLang="en-US" sz="3600" b="1" dirty="0">
                <a:solidFill>
                  <a:srgbClr val="FFFFFF"/>
                </a:solidFill>
                <a:latin typeface="DFKai-SB" pitchFamily="65" charset="-120"/>
                <a:ea typeface="DFKai-SB" pitchFamily="65" charset="-120"/>
                <a:cs typeface="Arial" charset="0"/>
              </a:rPr>
              <a:t>為我做一個小餅拿來給我，然後為你和你的兒子做餅。</a:t>
            </a:r>
            <a:r>
              <a:rPr lang="zh-TW" altLang="en-US" sz="2400" b="1" dirty="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因</a:t>
            </a:r>
            <a:r>
              <a:rPr lang="zh-TW" altLang="en-US" sz="3600" b="1" dirty="0">
                <a:solidFill>
                  <a:srgbClr val="FFFFFF"/>
                </a:solidFill>
                <a:latin typeface="DFKai-SB" pitchFamily="65" charset="-120"/>
                <a:ea typeface="DFKai-SB" pitchFamily="65" charset="-120"/>
                <a:cs typeface="Arial" charset="0"/>
              </a:rPr>
              <a:t>為耶和華─以色列的</a:t>
            </a:r>
            <a:r>
              <a:rPr lang="zh-TW" altLang="en-US" sz="2800" b="1" dirty="0">
                <a:solidFill>
                  <a:srgbClr val="FFFFFF"/>
                </a:solidFill>
                <a:latin typeface="DFKai-SB" pitchFamily="65" charset="-120"/>
                <a:ea typeface="DFKai-SB" pitchFamily="65" charset="-120"/>
                <a:cs typeface="Arial" charset="0"/>
              </a:rPr>
              <a:t>　</a:t>
            </a:r>
            <a:r>
              <a:rPr lang="zh-TW" altLang="en-US" sz="3600" b="1" dirty="0">
                <a:solidFill>
                  <a:srgbClr val="FFFFFF"/>
                </a:solidFill>
                <a:latin typeface="DFKai-SB" pitchFamily="65" charset="-120"/>
                <a:ea typeface="DFKai-SB" pitchFamily="65" charset="-120"/>
                <a:cs typeface="Arial" charset="0"/>
              </a:rPr>
              <a:t>神如此說：罈內的麵必不減少，瓶裡的油必不缺短，直到耶和華使雨降在地上的日子</a:t>
            </a:r>
            <a:r>
              <a:rPr lang="zh-TW" altLang="en-US" sz="3600" b="1" dirty="0" smtClean="0">
                <a:solidFill>
                  <a:srgbClr val="FFFFFF"/>
                </a:solidFill>
                <a:latin typeface="DFKai-SB" pitchFamily="65" charset="-120"/>
                <a:ea typeface="DFKai-SB" pitchFamily="65" charset="-120"/>
                <a:cs typeface="Arial" charset="0"/>
              </a:rPr>
              <a:t>。」</a:t>
            </a:r>
            <a:r>
              <a:rPr lang="zh-TW" altLang="en-US"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列王紀</a:t>
            </a:r>
            <a:r>
              <a:rPr lang="zh-TW" altLang="en-US" dirty="0" smtClean="0">
                <a:solidFill>
                  <a:srgbClr val="FFFFFF"/>
                </a:solidFill>
                <a:latin typeface="DFKai-SB" pitchFamily="65" charset="-120"/>
                <a:ea typeface="DFKai-SB" pitchFamily="65" charset="-120"/>
                <a:cs typeface="Arial" charset="0"/>
              </a:rPr>
              <a:t>上</a:t>
            </a:r>
            <a:r>
              <a:rPr lang="zh-TW" altLang="en-US" sz="2000" dirty="0" smtClean="0">
                <a:solidFill>
                  <a:srgbClr val="FFFFFF"/>
                </a:solidFill>
                <a:latin typeface="DFKai-SB" pitchFamily="65" charset="-120"/>
                <a:ea typeface="DFKai-SB" pitchFamily="65" charset="-120"/>
                <a:cs typeface="Arial" charset="0"/>
              </a:rPr>
              <a:t> </a:t>
            </a:r>
            <a:r>
              <a:rPr lang="en-US" altLang="zh-TW" dirty="0" smtClean="0">
                <a:solidFill>
                  <a:srgbClr val="FFFFFF"/>
                </a:solidFill>
                <a:latin typeface="Arial Narrow" pitchFamily="34" charset="0"/>
                <a:ea typeface="DFKai-SB" pitchFamily="65" charset="-120"/>
                <a:cs typeface="Arial" charset="0"/>
              </a:rPr>
              <a:t>1</a:t>
            </a:r>
            <a:r>
              <a:rPr lang="zh-TW" altLang="en-US" dirty="0" smtClean="0">
                <a:solidFill>
                  <a:srgbClr val="FFFFFF"/>
                </a:solidFill>
                <a:latin typeface="Arial Narrow" pitchFamily="34" charset="0"/>
                <a:ea typeface="DFKai-SB" pitchFamily="65" charset="-120"/>
                <a:cs typeface="Arial" charset="0"/>
              </a:rPr>
              <a:t> </a:t>
            </a:r>
            <a:r>
              <a:rPr lang="en-US" altLang="zh-TW" dirty="0" smtClean="0">
                <a:solidFill>
                  <a:srgbClr val="FFFFFF"/>
                </a:solidFill>
                <a:latin typeface="Arial Narrow" pitchFamily="34" charset="0"/>
                <a:ea typeface="DFKai-SB" pitchFamily="65" charset="-120"/>
                <a:cs typeface="Arial" charset="0"/>
              </a:rPr>
              <a:t>Kings 17:13-14</a:t>
            </a:r>
            <a:r>
              <a:rPr lang="en-US" altLang="zh-TW" b="1" dirty="0" smtClean="0">
                <a:solidFill>
                  <a:srgbClr val="FFFFFF"/>
                </a:solidFill>
                <a:latin typeface="DFKai-SB" pitchFamily="65" charset="-120"/>
                <a:ea typeface="DFKai-SB" pitchFamily="65" charset="-120"/>
                <a:cs typeface="Arial" charset="0"/>
              </a:rPr>
              <a:t>)</a:t>
            </a:r>
            <a:r>
              <a:rPr lang="en-US" altLang="zh-TW" sz="2800"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2800" b="1" i="1" dirty="0">
                <a:solidFill>
                  <a:srgbClr val="FFFFFF"/>
                </a:solidFill>
                <a:latin typeface="Arial Narrow" pitchFamily="34" charset="0"/>
                <a:ea typeface="DFKai-SB" pitchFamily="65" charset="-120"/>
                <a:cs typeface="Arial" charset="0"/>
              </a:rPr>
              <a:t>Elijah said to her, “Don’t be afraid. Go home and do as you have said. But </a:t>
            </a:r>
            <a:r>
              <a:rPr lang="en-US" altLang="zh-TW" sz="2800" b="1" i="1" dirty="0">
                <a:solidFill>
                  <a:srgbClr val="FFFF00"/>
                </a:solidFill>
                <a:latin typeface="Arial Narrow" pitchFamily="34" charset="0"/>
                <a:ea typeface="DFKai-SB" pitchFamily="65" charset="-120"/>
                <a:cs typeface="Arial" charset="0"/>
              </a:rPr>
              <a:t>first</a:t>
            </a:r>
            <a:r>
              <a:rPr lang="en-US" altLang="zh-TW" sz="2800" b="1" i="1" dirty="0">
                <a:solidFill>
                  <a:srgbClr val="FFFFFF"/>
                </a:solidFill>
                <a:latin typeface="Arial Narrow" pitchFamily="34" charset="0"/>
                <a:ea typeface="DFKai-SB" pitchFamily="65" charset="-120"/>
                <a:cs typeface="Arial" charset="0"/>
              </a:rPr>
              <a:t> make a small loaf of bread for me from what you have and bring it to me, and then make something for yourself and your son.  </a:t>
            </a:r>
            <a:r>
              <a:rPr lang="en-US" altLang="zh-TW" sz="2800" b="1" i="1" dirty="0" smtClean="0">
                <a:solidFill>
                  <a:srgbClr val="FFFFFF"/>
                </a:solidFill>
                <a:latin typeface="Arial Narrow" pitchFamily="34" charset="0"/>
                <a:ea typeface="DFKai-SB" pitchFamily="65" charset="-120"/>
                <a:cs typeface="Arial" charset="0"/>
              </a:rPr>
              <a:t>For </a:t>
            </a:r>
            <a:r>
              <a:rPr lang="en-US" altLang="zh-TW" sz="2800" b="1" i="1" dirty="0">
                <a:solidFill>
                  <a:srgbClr val="FFFFFF"/>
                </a:solidFill>
                <a:latin typeface="Arial Narrow" pitchFamily="34" charset="0"/>
                <a:ea typeface="DFKai-SB" pitchFamily="65" charset="-120"/>
                <a:cs typeface="Arial" charset="0"/>
              </a:rPr>
              <a:t>this is what the Lord, the God of Israel, says: ‘The jar of flour will not be used up and the jug of oil will not run dry until the day the Lord sends rain on the land.’”</a:t>
            </a:r>
            <a:endParaRPr lang="en-US" altLang="zh-TW" sz="4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7796682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64521"/>
            <a:ext cx="9017000" cy="575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婦</a:t>
            </a:r>
            <a:r>
              <a:rPr lang="zh-TW" altLang="en-US" sz="4000" b="1" dirty="0">
                <a:solidFill>
                  <a:srgbClr val="FFFFFF"/>
                </a:solidFill>
                <a:latin typeface="DFKai-SB" pitchFamily="65" charset="-120"/>
                <a:ea typeface="DFKai-SB" pitchFamily="65" charset="-120"/>
                <a:cs typeface="Arial" charset="0"/>
              </a:rPr>
              <a:t>人就照以利亞的話去行。她和她家中的人，並以利亞，吃了許多日子。</a:t>
            </a:r>
            <a:r>
              <a:rPr lang="zh-TW" altLang="en-US" sz="1800" b="1" dirty="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罈</a:t>
            </a:r>
            <a:r>
              <a:rPr lang="zh-TW" altLang="en-US" sz="4000" b="1" dirty="0">
                <a:solidFill>
                  <a:srgbClr val="FFFFFF"/>
                </a:solidFill>
                <a:latin typeface="DFKai-SB" pitchFamily="65" charset="-120"/>
                <a:ea typeface="DFKai-SB" pitchFamily="65" charset="-120"/>
                <a:cs typeface="Arial" charset="0"/>
              </a:rPr>
              <a:t>內的麵果不減少，瓶裡的油也不缺短，正如耶和華藉以利亞所說的話</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列王紀</a:t>
            </a:r>
            <a:r>
              <a:rPr lang="zh-TW" altLang="en-US" sz="3600" dirty="0" smtClean="0">
                <a:solidFill>
                  <a:srgbClr val="FFFFFF"/>
                </a:solidFill>
                <a:latin typeface="DFKai-SB" pitchFamily="65" charset="-120"/>
                <a:ea typeface="DFKai-SB" pitchFamily="65" charset="-120"/>
                <a:cs typeface="Arial" charset="0"/>
              </a:rPr>
              <a:t>上</a:t>
            </a:r>
            <a:r>
              <a:rPr lang="zh-TW" altLang="en-US" sz="24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1</a:t>
            </a:r>
            <a:r>
              <a:rPr lang="zh-TW" altLang="en-US" sz="3600" dirty="0" smtClean="0">
                <a:solidFill>
                  <a:srgbClr val="FFFFFF"/>
                </a:solidFill>
                <a:latin typeface="Arial Narrow" pitchFamily="34" charset="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Kings 17:15-16</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8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She went away and did as Elijah had told her. So there was food every day for Elijah and for the woman and her family. 16 For the jar of flour was not used up and the jug of oil did not run dry, in keeping with the word of the Lord spoken by Elijah.</a:t>
            </a: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1548297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1354003"/>
            <a:ext cx="9144000" cy="464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5400" dirty="0" smtClean="0">
                <a:solidFill>
                  <a:srgbClr val="FFFFFF"/>
                </a:solidFill>
                <a:latin typeface="DFKai-SB" pitchFamily="65" charset="-120"/>
                <a:ea typeface="DFKai-SB" pitchFamily="65" charset="-120"/>
                <a:cs typeface="Arial" charset="0"/>
              </a:rPr>
              <a:t>給予使我們領受能力</a:t>
            </a:r>
            <a:endParaRPr lang="en-US" altLang="zh-TW" sz="54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1100" b="1" dirty="0">
              <a:solidFill>
                <a:srgbClr val="FFFF00"/>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4800" b="1" dirty="0" smtClean="0">
                <a:solidFill>
                  <a:srgbClr val="FFFF00"/>
                </a:solidFill>
                <a:latin typeface="Mongolian Baiti" panose="03000500000000000000" pitchFamily="66" charset="0"/>
                <a:ea typeface="DFKai-SB" pitchFamily="65" charset="-120"/>
                <a:cs typeface="Mongolian Baiti" panose="03000500000000000000" pitchFamily="66" charset="0"/>
              </a:rPr>
              <a:t>Giving is empowerment</a:t>
            </a:r>
          </a:p>
          <a:p>
            <a:pPr algn="ctr" defTabSz="914400" eaLnBrk="1" fontAlgn="base" hangingPunct="1">
              <a:spcBef>
                <a:spcPct val="0"/>
              </a:spcBef>
              <a:spcAft>
                <a:spcPct val="0"/>
              </a:spcAft>
              <a:buFontTx/>
              <a:buNone/>
            </a:pPr>
            <a:endParaRPr lang="en-US" altLang="zh-TW" sz="6600" b="1" dirty="0">
              <a:solidFill>
                <a:srgbClr val="FFFF00"/>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n-US" altLang="zh-TW" sz="5400" b="1" dirty="0" smtClean="0">
                <a:solidFill>
                  <a:srgbClr val="FFFF00"/>
                </a:solidFill>
                <a:latin typeface="Mongolian Baiti" panose="03000500000000000000" pitchFamily="66" charset="0"/>
                <a:ea typeface="DFKai-SB" pitchFamily="65" charset="-120"/>
                <a:cs typeface="Mongolian Baiti" panose="03000500000000000000" pitchFamily="66" charset="0"/>
              </a:rPr>
              <a:t>G</a:t>
            </a:r>
            <a:r>
              <a:rPr lang="en-US" altLang="zh-TW" sz="4800" b="1" dirty="0" smtClean="0">
                <a:solidFill>
                  <a:srgbClr val="FFFFFF"/>
                </a:solidFill>
                <a:latin typeface="Mongolian Baiti" panose="03000500000000000000" pitchFamily="66" charset="0"/>
                <a:ea typeface="DFKai-SB" pitchFamily="65" charset="-120"/>
                <a:cs typeface="Mongolian Baiti" panose="03000500000000000000" pitchFamily="66" charset="0"/>
              </a:rPr>
              <a:t>od - </a:t>
            </a:r>
            <a:r>
              <a:rPr lang="en-US" altLang="zh-TW" sz="5400" b="1" dirty="0" smtClean="0">
                <a:solidFill>
                  <a:srgbClr val="FFFF00"/>
                </a:solidFill>
                <a:latin typeface="Mongolian Baiti" panose="03000500000000000000" pitchFamily="66" charset="0"/>
                <a:ea typeface="DFKai-SB" pitchFamily="65" charset="-120"/>
                <a:cs typeface="Mongolian Baiti" panose="03000500000000000000" pitchFamily="66" charset="0"/>
              </a:rPr>
              <a:t>G</a:t>
            </a:r>
            <a:r>
              <a:rPr lang="en-US" altLang="zh-TW" sz="4800" b="1" dirty="0" smtClean="0">
                <a:solidFill>
                  <a:srgbClr val="FFFFFF"/>
                </a:solidFill>
                <a:latin typeface="Mongolian Baiti" panose="03000500000000000000" pitchFamily="66" charset="0"/>
                <a:ea typeface="DFKai-SB" pitchFamily="65" charset="-120"/>
                <a:cs typeface="Mongolian Baiti" panose="03000500000000000000" pitchFamily="66" charset="0"/>
              </a:rPr>
              <a:t>enerosity</a:t>
            </a:r>
          </a:p>
          <a:p>
            <a:pPr algn="ctr" defTabSz="914400" eaLnBrk="1" fontAlgn="base" hangingPunct="1">
              <a:spcBef>
                <a:spcPct val="0"/>
              </a:spcBef>
              <a:spcAft>
                <a:spcPct val="0"/>
              </a:spcAft>
              <a:buFontTx/>
              <a:buNone/>
            </a:pPr>
            <a:r>
              <a:rPr lang="en-US" altLang="zh-TW" sz="5400" b="1" dirty="0" smtClean="0">
                <a:solidFill>
                  <a:srgbClr val="FFFF00"/>
                </a:solidFill>
                <a:latin typeface="Mongolian Baiti" panose="03000500000000000000" pitchFamily="66" charset="0"/>
                <a:ea typeface="DFKai-SB" pitchFamily="65" charset="-120"/>
                <a:cs typeface="Mongolian Baiti" panose="03000500000000000000" pitchFamily="66" charset="0"/>
              </a:rPr>
              <a:t>S</a:t>
            </a:r>
            <a:r>
              <a:rPr lang="en-US" altLang="zh-TW" sz="4800" b="1" dirty="0" smtClean="0">
                <a:solidFill>
                  <a:srgbClr val="FFFFFF"/>
                </a:solidFill>
                <a:latin typeface="Mongolian Baiti" panose="03000500000000000000" pitchFamily="66" charset="0"/>
                <a:ea typeface="DFKai-SB" pitchFamily="65" charset="-120"/>
                <a:cs typeface="Mongolian Baiti" panose="03000500000000000000" pitchFamily="66" charset="0"/>
              </a:rPr>
              <a:t>atan - </a:t>
            </a:r>
            <a:r>
              <a:rPr lang="en-US" altLang="zh-TW" sz="5400" b="1" dirty="0" smtClean="0">
                <a:solidFill>
                  <a:srgbClr val="FFFF00"/>
                </a:solidFill>
                <a:latin typeface="Mongolian Baiti" panose="03000500000000000000" pitchFamily="66" charset="0"/>
                <a:ea typeface="DFKai-SB" pitchFamily="65" charset="-120"/>
                <a:cs typeface="Mongolian Baiti" panose="03000500000000000000" pitchFamily="66" charset="0"/>
              </a:rPr>
              <a:t>S</a:t>
            </a:r>
            <a:r>
              <a:rPr lang="en-US" altLang="zh-TW" sz="4800" b="1" dirty="0" smtClean="0">
                <a:solidFill>
                  <a:srgbClr val="FFFFFF"/>
                </a:solidFill>
                <a:latin typeface="Mongolian Baiti" panose="03000500000000000000" pitchFamily="66" charset="0"/>
                <a:ea typeface="DFKai-SB" pitchFamily="65" charset="-120"/>
                <a:cs typeface="Mongolian Baiti" panose="03000500000000000000" pitchFamily="66" charset="0"/>
              </a:rPr>
              <a:t>elfish</a:t>
            </a:r>
          </a:p>
        </p:txBody>
      </p:sp>
    </p:spTree>
    <p:extLst>
      <p:ext uri="{BB962C8B-B14F-4D97-AF65-F5344CB8AC3E}">
        <p14:creationId xmlns:p14="http://schemas.microsoft.com/office/powerpoint/2010/main" val="3145241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42900" y="1493703"/>
            <a:ext cx="8559800" cy="323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dirty="0">
                <a:solidFill>
                  <a:srgbClr val="FFFFFF"/>
                </a:solidFill>
                <a:latin typeface="DFKai-SB" pitchFamily="65" charset="-120"/>
                <a:ea typeface="DFKai-SB" pitchFamily="65" charset="-120"/>
                <a:cs typeface="Arial" charset="0"/>
              </a:rPr>
              <a:t>神樂意超自然的供應你，但你必須要先尊榮</a:t>
            </a:r>
            <a:r>
              <a:rPr lang="zh-TW" altLang="en-US" sz="4800" dirty="0" smtClean="0">
                <a:solidFill>
                  <a:srgbClr val="FFFFFF"/>
                </a:solidFill>
                <a:latin typeface="DFKai-SB" pitchFamily="65" charset="-120"/>
                <a:ea typeface="DFKai-SB" pitchFamily="65" charset="-120"/>
                <a:cs typeface="Arial" charset="0"/>
              </a:rPr>
              <a:t>祂。</a:t>
            </a:r>
            <a:endParaRPr lang="en-US" altLang="zh-TW" sz="48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0" b="1"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1000" b="1" dirty="0">
              <a:solidFill>
                <a:srgbClr val="FFFF00"/>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TW" sz="4400" dirty="0" smtClean="0">
                <a:solidFill>
                  <a:srgbClr val="FFFF00"/>
                </a:solidFill>
                <a:latin typeface="Mongolian Baiti" panose="03000500000000000000" pitchFamily="66" charset="0"/>
                <a:ea typeface="DFKai-SB" pitchFamily="65" charset="-120"/>
                <a:cs typeface="Mongolian Baiti" panose="03000500000000000000" pitchFamily="66" charset="0"/>
              </a:rPr>
              <a:t>God loves to supernaturally provide you but you must honor Him first.</a:t>
            </a:r>
          </a:p>
        </p:txBody>
      </p:sp>
    </p:spTree>
    <p:extLst>
      <p:ext uri="{BB962C8B-B14F-4D97-AF65-F5344CB8AC3E}">
        <p14:creationId xmlns:p14="http://schemas.microsoft.com/office/powerpoint/2010/main" val="2709486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1747703"/>
            <a:ext cx="9144000" cy="353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5400" dirty="0" smtClean="0">
                <a:solidFill>
                  <a:srgbClr val="FFFFFF"/>
                </a:solidFill>
                <a:latin typeface="DFKai-SB" pitchFamily="65" charset="-120"/>
                <a:ea typeface="DFKai-SB" pitchFamily="65" charset="-120"/>
                <a:cs typeface="Arial" charset="0"/>
              </a:rPr>
              <a:t>蒙福人生的根基在於</a:t>
            </a:r>
            <a:endParaRPr lang="en-US" altLang="zh-TW" sz="54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zh-TW" altLang="en-US" sz="5400" dirty="0" smtClean="0">
                <a:solidFill>
                  <a:srgbClr val="FFFFFF"/>
                </a:solidFill>
                <a:latin typeface="DFKai-SB" pitchFamily="65" charset="-120"/>
                <a:ea typeface="DFKai-SB" pitchFamily="65" charset="-120"/>
                <a:cs typeface="Arial" charset="0"/>
              </a:rPr>
              <a:t>尊榮文化</a:t>
            </a:r>
            <a:endParaRPr lang="en-US" altLang="zh-TW" sz="54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2000" b="1" dirty="0">
              <a:solidFill>
                <a:srgbClr val="FFFF00"/>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4800" b="1" dirty="0" smtClean="0">
                <a:solidFill>
                  <a:srgbClr val="FFFF00"/>
                </a:solidFill>
                <a:latin typeface="Mongolian Baiti" panose="03000500000000000000" pitchFamily="66" charset="0"/>
                <a:ea typeface="DFKai-SB" pitchFamily="65" charset="-120"/>
                <a:cs typeface="Mongolian Baiti" panose="03000500000000000000" pitchFamily="66" charset="0"/>
              </a:rPr>
              <a:t>The foundation of a blessed life is the culture of honor</a:t>
            </a:r>
          </a:p>
        </p:txBody>
      </p:sp>
    </p:spTree>
    <p:extLst>
      <p:ext uri="{BB962C8B-B14F-4D97-AF65-F5344CB8AC3E}">
        <p14:creationId xmlns:p14="http://schemas.microsoft.com/office/powerpoint/2010/main" val="1502519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700" y="1435100"/>
            <a:ext cx="3318123" cy="435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6625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64521"/>
            <a:ext cx="9017000" cy="36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地上所有的，無論是地上的種子是樹上的果子，十分之一是耶和華的，是歸給耶和華為聖</a:t>
            </a:r>
            <a:r>
              <a:rPr lang="zh-TW" altLang="en-US" sz="4000" b="1" dirty="0" smtClean="0">
                <a:solidFill>
                  <a:srgbClr val="FFFFFF"/>
                </a:solidFill>
                <a:latin typeface="DFKai-SB" pitchFamily="65" charset="-120"/>
                <a:ea typeface="DFKai-SB" pitchFamily="65" charset="-120"/>
                <a:cs typeface="Arial" charset="0"/>
              </a:rPr>
              <a:t>的。</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利未</a:t>
            </a:r>
            <a:r>
              <a:rPr lang="zh-TW" altLang="en-US" sz="3600" dirty="0" smtClean="0">
                <a:solidFill>
                  <a:srgbClr val="FFFFFF"/>
                </a:solidFill>
                <a:latin typeface="DFKai-SB" pitchFamily="65" charset="-120"/>
                <a:ea typeface="DFKai-SB" pitchFamily="65" charset="-120"/>
                <a:cs typeface="Arial" charset="0"/>
              </a:rPr>
              <a:t>記 </a:t>
            </a:r>
            <a:r>
              <a:rPr lang="en-US" altLang="zh-TW" sz="3600" dirty="0" smtClean="0">
                <a:solidFill>
                  <a:srgbClr val="FFFFFF"/>
                </a:solidFill>
                <a:latin typeface="Arial Narrow" pitchFamily="34" charset="0"/>
                <a:ea typeface="DFKai-SB" pitchFamily="65" charset="-120"/>
                <a:cs typeface="Arial" charset="0"/>
              </a:rPr>
              <a:t>Leviticus 27:30</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8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A tithe of everything from the land, whether grain from the soil or fruit from the trees, belongs to the Lord; it is holy to the Lord.</a:t>
            </a: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6737835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671701"/>
            <a:ext cx="9017000" cy="618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b="1" dirty="0">
                <a:solidFill>
                  <a:srgbClr val="FFFFFF"/>
                </a:solidFill>
                <a:latin typeface="DFKai-SB" pitchFamily="65" charset="-120"/>
                <a:ea typeface="DFKai-SB" pitchFamily="65" charset="-120"/>
                <a:cs typeface="Arial" charset="0"/>
              </a:rPr>
              <a:t>又有撒冷王麥基洗德帶著餅和酒出來迎接；他是至高</a:t>
            </a:r>
            <a:r>
              <a:rPr lang="zh-TW" altLang="en-US" b="1" dirty="0">
                <a:solidFill>
                  <a:srgbClr val="FFFFFF"/>
                </a:solidFill>
                <a:latin typeface="DFKai-SB" pitchFamily="65" charset="-120"/>
                <a:ea typeface="DFKai-SB" pitchFamily="65" charset="-120"/>
                <a:cs typeface="Arial" charset="0"/>
              </a:rPr>
              <a:t>　</a:t>
            </a:r>
            <a:r>
              <a:rPr lang="zh-TW" altLang="en-US" sz="3600" b="1" dirty="0">
                <a:solidFill>
                  <a:srgbClr val="FFFFFF"/>
                </a:solidFill>
                <a:latin typeface="DFKai-SB" pitchFamily="65" charset="-120"/>
                <a:ea typeface="DFKai-SB" pitchFamily="65" charset="-120"/>
                <a:cs typeface="Arial" charset="0"/>
              </a:rPr>
              <a:t>神的祭司。 </a:t>
            </a:r>
            <a:r>
              <a:rPr lang="zh-TW" altLang="en-US" sz="3600" b="1" dirty="0" smtClean="0">
                <a:solidFill>
                  <a:srgbClr val="FFFFFF"/>
                </a:solidFill>
                <a:latin typeface="DFKai-SB" pitchFamily="65" charset="-120"/>
                <a:ea typeface="DFKai-SB" pitchFamily="65" charset="-120"/>
                <a:cs typeface="Arial" charset="0"/>
              </a:rPr>
              <a:t>他</a:t>
            </a:r>
            <a:r>
              <a:rPr lang="zh-TW" altLang="en-US" sz="3600" b="1" dirty="0">
                <a:solidFill>
                  <a:srgbClr val="FFFFFF"/>
                </a:solidFill>
                <a:latin typeface="DFKai-SB" pitchFamily="65" charset="-120"/>
                <a:ea typeface="DFKai-SB" pitchFamily="65" charset="-120"/>
                <a:cs typeface="Arial" charset="0"/>
              </a:rPr>
              <a:t>為亞伯蘭祝福，說：「願天地的主、至高的　神賜福與亞伯蘭！ </a:t>
            </a:r>
            <a:r>
              <a:rPr lang="zh-TW" altLang="en-US" sz="3600" b="1" dirty="0" smtClean="0">
                <a:solidFill>
                  <a:srgbClr val="FFFFFF"/>
                </a:solidFill>
                <a:latin typeface="DFKai-SB" pitchFamily="65" charset="-120"/>
                <a:ea typeface="DFKai-SB" pitchFamily="65" charset="-120"/>
                <a:cs typeface="Arial" charset="0"/>
              </a:rPr>
              <a:t>至</a:t>
            </a:r>
            <a:r>
              <a:rPr lang="zh-TW" altLang="en-US" sz="3600" b="1" dirty="0">
                <a:solidFill>
                  <a:srgbClr val="FFFFFF"/>
                </a:solidFill>
                <a:latin typeface="DFKai-SB" pitchFamily="65" charset="-120"/>
                <a:ea typeface="DFKai-SB" pitchFamily="65" charset="-120"/>
                <a:cs typeface="Arial" charset="0"/>
              </a:rPr>
              <a:t>高的</a:t>
            </a:r>
            <a:r>
              <a:rPr lang="zh-TW" altLang="en-US" sz="2800" b="1" dirty="0">
                <a:solidFill>
                  <a:srgbClr val="FFFFFF"/>
                </a:solidFill>
                <a:latin typeface="DFKai-SB" pitchFamily="65" charset="-120"/>
                <a:ea typeface="DFKai-SB" pitchFamily="65" charset="-120"/>
                <a:cs typeface="Arial" charset="0"/>
              </a:rPr>
              <a:t>　</a:t>
            </a:r>
            <a:r>
              <a:rPr lang="zh-TW" altLang="en-US" sz="3600" b="1" dirty="0">
                <a:solidFill>
                  <a:srgbClr val="FFFFFF"/>
                </a:solidFill>
                <a:latin typeface="DFKai-SB" pitchFamily="65" charset="-120"/>
                <a:ea typeface="DFKai-SB" pitchFamily="65" charset="-120"/>
                <a:cs typeface="Arial" charset="0"/>
              </a:rPr>
              <a:t>神把敵人交在你手裡，是應當稱頌的！」亞伯蘭就把所得的拿出十分之一來，給麥基洗</a:t>
            </a:r>
            <a:r>
              <a:rPr lang="zh-TW" altLang="en-US" sz="3600" b="1" dirty="0" smtClean="0">
                <a:solidFill>
                  <a:srgbClr val="FFFFFF"/>
                </a:solidFill>
                <a:latin typeface="DFKai-SB" pitchFamily="65" charset="-120"/>
                <a:ea typeface="DFKai-SB" pitchFamily="65" charset="-120"/>
                <a:cs typeface="Arial" charset="0"/>
              </a:rPr>
              <a:t>德。</a:t>
            </a:r>
            <a:r>
              <a:rPr lang="zh-TW" altLang="en-US"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創世</a:t>
            </a:r>
            <a:r>
              <a:rPr lang="zh-TW" altLang="en-US" dirty="0" smtClean="0">
                <a:solidFill>
                  <a:srgbClr val="FFFFFF"/>
                </a:solidFill>
                <a:latin typeface="DFKai-SB" pitchFamily="65" charset="-120"/>
                <a:ea typeface="DFKai-SB" pitchFamily="65" charset="-120"/>
                <a:cs typeface="Arial" charset="0"/>
              </a:rPr>
              <a:t>記 </a:t>
            </a:r>
            <a:r>
              <a:rPr lang="en-US" altLang="zh-TW" dirty="0" smtClean="0">
                <a:solidFill>
                  <a:srgbClr val="FFFFFF"/>
                </a:solidFill>
                <a:latin typeface="Arial Narrow" pitchFamily="34" charset="0"/>
                <a:ea typeface="DFKai-SB" pitchFamily="65" charset="-120"/>
                <a:cs typeface="Arial" charset="0"/>
              </a:rPr>
              <a:t>Genesis 14:18-20</a:t>
            </a:r>
            <a:r>
              <a:rPr lang="en-US" altLang="zh-TW" b="1" dirty="0" smtClean="0">
                <a:solidFill>
                  <a:srgbClr val="FFFFFF"/>
                </a:solidFill>
                <a:latin typeface="DFKai-SB" pitchFamily="65" charset="-120"/>
                <a:ea typeface="DFKai-SB" pitchFamily="65" charset="-120"/>
                <a:cs typeface="Arial" charset="0"/>
              </a:rPr>
              <a:t>)</a:t>
            </a:r>
            <a:r>
              <a:rPr lang="en-US" altLang="zh-TW" sz="2800" dirty="0" smtClean="0">
                <a:solidFill>
                  <a:srgbClr val="FFFFFF"/>
                </a:solidFill>
                <a:latin typeface="DFKai-SB" pitchFamily="65" charset="-120"/>
                <a:ea typeface="DFKai-SB" pitchFamily="65" charset="-120"/>
                <a:cs typeface="Arial" charset="0"/>
              </a:rPr>
              <a:t> </a:t>
            </a:r>
            <a:endParaRPr lang="en-US" altLang="zh-TW" sz="7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2800" b="1" i="1" dirty="0">
                <a:solidFill>
                  <a:srgbClr val="FFFFFF"/>
                </a:solidFill>
                <a:latin typeface="Arial Narrow" pitchFamily="34" charset="0"/>
                <a:ea typeface="DFKai-SB" pitchFamily="65" charset="-120"/>
                <a:cs typeface="Arial" charset="0"/>
              </a:rPr>
              <a:t>Then Melchizedek king of Salem brought out bread and wine. He was priest of God Most High, 19 and he blessed Abram, saying</a:t>
            </a:r>
            <a:r>
              <a:rPr lang="en-US" altLang="zh-TW" sz="2800" b="1" i="1" dirty="0" smtClean="0">
                <a:solidFill>
                  <a:srgbClr val="FFFFFF"/>
                </a:solidFill>
                <a:latin typeface="Arial Narrow" pitchFamily="34" charset="0"/>
                <a:ea typeface="DFKai-SB" pitchFamily="65" charset="-120"/>
                <a:cs typeface="Arial" charset="0"/>
              </a:rPr>
              <a:t>, “</a:t>
            </a:r>
            <a:r>
              <a:rPr lang="en-US" altLang="zh-TW" sz="2800" b="1" i="1" dirty="0">
                <a:solidFill>
                  <a:srgbClr val="FFFFFF"/>
                </a:solidFill>
                <a:latin typeface="Arial Narrow" pitchFamily="34" charset="0"/>
                <a:ea typeface="DFKai-SB" pitchFamily="65" charset="-120"/>
                <a:cs typeface="Arial" charset="0"/>
              </a:rPr>
              <a:t>Blessed be Abram by God Most High</a:t>
            </a:r>
            <a:r>
              <a:rPr lang="en-US" altLang="zh-TW" sz="2800" b="1" i="1" dirty="0" smtClean="0">
                <a:solidFill>
                  <a:srgbClr val="FFFFFF"/>
                </a:solidFill>
                <a:latin typeface="Arial Narrow" pitchFamily="34" charset="0"/>
                <a:ea typeface="DFKai-SB" pitchFamily="65" charset="-120"/>
                <a:cs typeface="Arial" charset="0"/>
              </a:rPr>
              <a:t>, </a:t>
            </a:r>
            <a:r>
              <a:rPr lang="en-US" altLang="zh-TW" sz="2800" b="1" i="1" dirty="0">
                <a:solidFill>
                  <a:srgbClr val="FFFFFF"/>
                </a:solidFill>
                <a:latin typeface="Arial Narrow" pitchFamily="34" charset="0"/>
                <a:ea typeface="DFKai-SB" pitchFamily="65" charset="-120"/>
                <a:cs typeface="Arial" charset="0"/>
              </a:rPr>
              <a:t>Creator of heaven and </a:t>
            </a:r>
            <a:r>
              <a:rPr lang="en-US" altLang="zh-TW" sz="2800" b="1" i="1" dirty="0" smtClean="0">
                <a:solidFill>
                  <a:srgbClr val="FFFFFF"/>
                </a:solidFill>
                <a:latin typeface="Arial Narrow" pitchFamily="34" charset="0"/>
                <a:ea typeface="DFKai-SB" pitchFamily="65" charset="-120"/>
                <a:cs typeface="Arial" charset="0"/>
              </a:rPr>
              <a:t>earth. And </a:t>
            </a:r>
            <a:r>
              <a:rPr lang="en-US" altLang="zh-TW" sz="2800" b="1" i="1" dirty="0">
                <a:solidFill>
                  <a:srgbClr val="FFFFFF"/>
                </a:solidFill>
                <a:latin typeface="Arial Narrow" pitchFamily="34" charset="0"/>
                <a:ea typeface="DFKai-SB" pitchFamily="65" charset="-120"/>
                <a:cs typeface="Arial" charset="0"/>
              </a:rPr>
              <a:t>praise be to God Most </a:t>
            </a:r>
            <a:r>
              <a:rPr lang="en-US" altLang="zh-TW" sz="2800" b="1" i="1" dirty="0" smtClean="0">
                <a:solidFill>
                  <a:srgbClr val="FFFFFF"/>
                </a:solidFill>
                <a:latin typeface="Arial Narrow" pitchFamily="34" charset="0"/>
                <a:ea typeface="DFKai-SB" pitchFamily="65" charset="-120"/>
                <a:cs typeface="Arial" charset="0"/>
              </a:rPr>
              <a:t>High, who </a:t>
            </a:r>
            <a:r>
              <a:rPr lang="en-US" altLang="zh-TW" sz="2800" b="1" i="1" dirty="0">
                <a:solidFill>
                  <a:srgbClr val="FFFFFF"/>
                </a:solidFill>
                <a:latin typeface="Arial Narrow" pitchFamily="34" charset="0"/>
                <a:ea typeface="DFKai-SB" pitchFamily="65" charset="-120"/>
                <a:cs typeface="Arial" charset="0"/>
              </a:rPr>
              <a:t>delivered your enemies into your hand</a:t>
            </a:r>
            <a:r>
              <a:rPr lang="en-US" altLang="zh-TW" sz="2800" b="1" i="1" dirty="0" smtClean="0">
                <a:solidFill>
                  <a:srgbClr val="FFFFFF"/>
                </a:solidFill>
                <a:latin typeface="Arial Narrow" pitchFamily="34" charset="0"/>
                <a:ea typeface="DFKai-SB" pitchFamily="65" charset="-120"/>
                <a:cs typeface="Arial" charset="0"/>
              </a:rPr>
              <a:t>.”  Then </a:t>
            </a:r>
            <a:r>
              <a:rPr lang="en-US" altLang="zh-TW" sz="2800" b="1" i="1" dirty="0">
                <a:solidFill>
                  <a:srgbClr val="FFFFFF"/>
                </a:solidFill>
                <a:latin typeface="Arial Narrow" pitchFamily="34" charset="0"/>
                <a:ea typeface="DFKai-SB" pitchFamily="65" charset="-120"/>
                <a:cs typeface="Arial" charset="0"/>
              </a:rPr>
              <a:t>Abram gave him a tenth of everything.</a:t>
            </a:r>
            <a:endParaRPr lang="en-US" altLang="zh-TW" sz="4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8604288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700" y="1435100"/>
            <a:ext cx="3318123" cy="435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28181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27000" y="760601"/>
            <a:ext cx="9017000" cy="70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b="1" dirty="0">
                <a:solidFill>
                  <a:srgbClr val="FFFFFF"/>
                </a:solidFill>
                <a:latin typeface="DFKai-SB" pitchFamily="65" charset="-120"/>
                <a:ea typeface="DFKai-SB" pitchFamily="65" charset="-120"/>
                <a:cs typeface="Arial" charset="0"/>
              </a:rPr>
              <a:t>萬軍之耶和華說：你們要將當納的十分之一全然送入倉庫，使我家有糧，以此試試我，是否為你們</a:t>
            </a:r>
            <a:r>
              <a:rPr lang="zh-TW" altLang="en-US" sz="3600" b="1" u="sng" dirty="0">
                <a:solidFill>
                  <a:srgbClr val="FFFF00"/>
                </a:solidFill>
                <a:latin typeface="DFKai-SB" pitchFamily="65" charset="-120"/>
                <a:ea typeface="DFKai-SB" pitchFamily="65" charset="-120"/>
                <a:cs typeface="Arial" charset="0"/>
              </a:rPr>
              <a:t>敞開天上的窗戶</a:t>
            </a:r>
            <a:r>
              <a:rPr lang="zh-TW" altLang="en-US" sz="3600" b="1" dirty="0">
                <a:solidFill>
                  <a:srgbClr val="FFFFFF"/>
                </a:solidFill>
                <a:latin typeface="DFKai-SB" pitchFamily="65" charset="-120"/>
                <a:ea typeface="DFKai-SB" pitchFamily="65" charset="-120"/>
                <a:cs typeface="Arial" charset="0"/>
              </a:rPr>
              <a:t>，傾福與你們，甚至無處可容。 </a:t>
            </a:r>
            <a:r>
              <a:rPr lang="zh-TW" altLang="en-US" sz="3600" b="1" dirty="0" smtClean="0">
                <a:solidFill>
                  <a:srgbClr val="FFFFFF"/>
                </a:solidFill>
                <a:latin typeface="DFKai-SB" pitchFamily="65" charset="-120"/>
                <a:ea typeface="DFKai-SB" pitchFamily="65" charset="-120"/>
                <a:cs typeface="Arial" charset="0"/>
              </a:rPr>
              <a:t>萬</a:t>
            </a:r>
            <a:r>
              <a:rPr lang="zh-TW" altLang="en-US" sz="3600" b="1" dirty="0">
                <a:solidFill>
                  <a:srgbClr val="FFFFFF"/>
                </a:solidFill>
                <a:latin typeface="DFKai-SB" pitchFamily="65" charset="-120"/>
                <a:ea typeface="DFKai-SB" pitchFamily="65" charset="-120"/>
                <a:cs typeface="Arial" charset="0"/>
              </a:rPr>
              <a:t>軍之耶和華說：我必為你們斥責蝗</a:t>
            </a:r>
            <a:r>
              <a:rPr lang="zh-TW" altLang="en-US" sz="3600" b="1" dirty="0" smtClean="0">
                <a:solidFill>
                  <a:srgbClr val="FFFFFF"/>
                </a:solidFill>
                <a:latin typeface="DFKai-SB" pitchFamily="65" charset="-120"/>
                <a:ea typeface="DFKai-SB" pitchFamily="65" charset="-120"/>
                <a:cs typeface="Arial" charset="0"/>
              </a:rPr>
              <a:t>蟲，</a:t>
            </a:r>
            <a:r>
              <a:rPr lang="zh-TW" altLang="en-US" sz="3600" b="1" dirty="0">
                <a:solidFill>
                  <a:srgbClr val="FFFFFF"/>
                </a:solidFill>
                <a:latin typeface="DFKai-SB" pitchFamily="65" charset="-120"/>
                <a:ea typeface="DFKai-SB" pitchFamily="65" charset="-120"/>
                <a:cs typeface="Arial" charset="0"/>
              </a:rPr>
              <a:t>不容牠毀壞你們的土產</a:t>
            </a:r>
            <a:r>
              <a:rPr lang="zh-TW" altLang="en-US" sz="3600" b="1" dirty="0" smtClean="0">
                <a:solidFill>
                  <a:srgbClr val="FFFFFF"/>
                </a:solidFill>
                <a:latin typeface="DFKai-SB" pitchFamily="65" charset="-120"/>
                <a:ea typeface="DFKai-SB" pitchFamily="65" charset="-120"/>
                <a:cs typeface="Arial" charset="0"/>
              </a:rPr>
              <a:t>。 你</a:t>
            </a:r>
            <a:r>
              <a:rPr lang="zh-TW" altLang="en-US" sz="3600" b="1" dirty="0">
                <a:solidFill>
                  <a:srgbClr val="FFFFFF"/>
                </a:solidFill>
                <a:latin typeface="DFKai-SB" pitchFamily="65" charset="-120"/>
                <a:ea typeface="DFKai-SB" pitchFamily="65" charset="-120"/>
                <a:cs typeface="Arial" charset="0"/>
              </a:rPr>
              <a:t>們田間的葡萄樹在未熟之先也不掉果</a:t>
            </a:r>
            <a:r>
              <a:rPr lang="zh-TW" altLang="en-US" sz="3600" b="1" dirty="0" smtClean="0">
                <a:solidFill>
                  <a:srgbClr val="FFFFFF"/>
                </a:solidFill>
                <a:latin typeface="DFKai-SB" pitchFamily="65" charset="-120"/>
                <a:ea typeface="DFKai-SB" pitchFamily="65" charset="-120"/>
                <a:cs typeface="Arial" charset="0"/>
              </a:rPr>
              <a:t>子。</a:t>
            </a:r>
            <a:r>
              <a:rPr lang="zh-TW" altLang="en-US"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瑪拉基</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Malachi 3:10-11</a:t>
            </a:r>
            <a:r>
              <a:rPr lang="en-US" altLang="zh-TW" b="1" dirty="0" smtClean="0">
                <a:solidFill>
                  <a:srgbClr val="FFFFFF"/>
                </a:solidFill>
                <a:latin typeface="DFKai-SB" pitchFamily="65" charset="-120"/>
                <a:ea typeface="DFKai-SB" pitchFamily="65" charset="-120"/>
                <a:cs typeface="Arial" charset="0"/>
              </a:rPr>
              <a:t>)</a:t>
            </a:r>
            <a:r>
              <a:rPr lang="en-US" altLang="zh-TW" sz="2800"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2800" b="1" i="1" dirty="0">
                <a:solidFill>
                  <a:srgbClr val="FFFFFF"/>
                </a:solidFill>
                <a:latin typeface="Arial Narrow" pitchFamily="34" charset="0"/>
                <a:ea typeface="DFKai-SB" pitchFamily="65" charset="-120"/>
                <a:cs typeface="Arial" charset="0"/>
              </a:rPr>
              <a:t>Bring the whole tithe into the storehouse, that there may be food in my house. Test me in this,” says the Lord Almighty, “and see if I will not throw </a:t>
            </a:r>
            <a:r>
              <a:rPr lang="en-US" altLang="zh-TW" sz="2800" b="1" i="1" u="sng" dirty="0">
                <a:solidFill>
                  <a:srgbClr val="FFFF00"/>
                </a:solidFill>
                <a:latin typeface="Arial Narrow" pitchFamily="34" charset="0"/>
                <a:ea typeface="DFKai-SB" pitchFamily="65" charset="-120"/>
                <a:cs typeface="Arial" charset="0"/>
              </a:rPr>
              <a:t>open the floodgates of heaven</a:t>
            </a:r>
            <a:r>
              <a:rPr lang="en-US" altLang="zh-TW" sz="2800" b="1" i="1" dirty="0">
                <a:solidFill>
                  <a:srgbClr val="FFFF00"/>
                </a:solidFill>
                <a:latin typeface="Arial Narrow" pitchFamily="34" charset="0"/>
                <a:ea typeface="DFKai-SB" pitchFamily="65" charset="-120"/>
                <a:cs typeface="Arial" charset="0"/>
              </a:rPr>
              <a:t> </a:t>
            </a:r>
            <a:r>
              <a:rPr lang="en-US" altLang="zh-TW" sz="2800" b="1" i="1" dirty="0">
                <a:solidFill>
                  <a:srgbClr val="FFFFFF"/>
                </a:solidFill>
                <a:latin typeface="Arial Narrow" pitchFamily="34" charset="0"/>
                <a:ea typeface="DFKai-SB" pitchFamily="65" charset="-120"/>
                <a:cs typeface="Arial" charset="0"/>
              </a:rPr>
              <a:t>and pour out so much blessing that there will not be room enough to store it. </a:t>
            </a:r>
            <a:r>
              <a:rPr lang="en-US" altLang="zh-TW" sz="2800" b="1" i="1" dirty="0" smtClean="0">
                <a:solidFill>
                  <a:srgbClr val="FFFFFF"/>
                </a:solidFill>
                <a:latin typeface="Arial Narrow" pitchFamily="34" charset="0"/>
                <a:ea typeface="DFKai-SB" pitchFamily="65" charset="-120"/>
                <a:cs typeface="Arial" charset="0"/>
              </a:rPr>
              <a:t> </a:t>
            </a:r>
            <a:r>
              <a:rPr lang="en-US" altLang="zh-TW" sz="2800" b="1" i="1" dirty="0">
                <a:solidFill>
                  <a:srgbClr val="FFFFFF"/>
                </a:solidFill>
                <a:latin typeface="Arial Narrow" pitchFamily="34" charset="0"/>
                <a:ea typeface="DFKai-SB" pitchFamily="65" charset="-120"/>
                <a:cs typeface="Arial" charset="0"/>
              </a:rPr>
              <a:t>I will prevent pests from devouring your crops, and the vines in your fields will not drop their fruit before it is ripe,” says the Lord Almighty.</a:t>
            </a:r>
            <a:endParaRPr lang="en-US" altLang="zh-TW" sz="4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2596008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03200" y="1493703"/>
            <a:ext cx="8813800" cy="4678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smtClean="0">
                <a:solidFill>
                  <a:srgbClr val="FFFF00"/>
                </a:solidFill>
                <a:latin typeface="DFKai-SB" pitchFamily="65" charset="-120"/>
                <a:ea typeface="DFKai-SB" pitchFamily="65" charset="-120"/>
                <a:cs typeface="Arial" charset="0"/>
              </a:rPr>
              <a:t>十</a:t>
            </a:r>
            <a:r>
              <a:rPr lang="zh-TW" altLang="en-US" sz="4400" dirty="0" smtClean="0">
                <a:solidFill>
                  <a:srgbClr val="FFFFFF"/>
                </a:solidFill>
                <a:latin typeface="DFKai-SB" pitchFamily="65" charset="-120"/>
                <a:ea typeface="DFKai-SB" pitchFamily="65" charset="-120"/>
                <a:cs typeface="Arial" charset="0"/>
              </a:rPr>
              <a:t>在聖經中所代表的是考試，或是一個考驗的時刻。 十一奉獻是個考試，然而這也是聖經中唯一告訴我們可以試驗</a:t>
            </a:r>
            <a:r>
              <a:rPr lang="zh-TW" altLang="en-US" sz="3600" dirty="0" smtClean="0">
                <a:solidFill>
                  <a:srgbClr val="FFFFFF"/>
                </a:solidFill>
                <a:latin typeface="DFKai-SB" pitchFamily="65" charset="-120"/>
                <a:ea typeface="DFKai-SB" pitchFamily="65" charset="-120"/>
                <a:cs typeface="Arial" charset="0"/>
              </a:rPr>
              <a:t>  </a:t>
            </a:r>
            <a:r>
              <a:rPr lang="zh-TW" altLang="en-US" sz="4400" dirty="0" smtClean="0">
                <a:solidFill>
                  <a:srgbClr val="FFFFFF"/>
                </a:solidFill>
                <a:latin typeface="DFKai-SB" pitchFamily="65" charset="-120"/>
                <a:ea typeface="DFKai-SB" pitchFamily="65" charset="-120"/>
                <a:cs typeface="Arial" charset="0"/>
              </a:rPr>
              <a:t>神的地方。</a:t>
            </a:r>
            <a:endParaRPr lang="en-US" altLang="zh-TW" sz="900" b="1"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endParaRPr lang="en-US" altLang="zh-TW" sz="1000" b="1" dirty="0">
              <a:solidFill>
                <a:srgbClr val="FFFF00"/>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TW" sz="3600" b="1" dirty="0" smtClean="0">
                <a:solidFill>
                  <a:srgbClr val="FFFF00"/>
                </a:solidFill>
                <a:latin typeface="Mongolian Baiti" panose="03000500000000000000" pitchFamily="66" charset="0"/>
                <a:ea typeface="DFKai-SB" pitchFamily="65" charset="-120"/>
                <a:cs typeface="Mongolian Baiti" panose="03000500000000000000" pitchFamily="66" charset="0"/>
              </a:rPr>
              <a:t>The number of  </a:t>
            </a:r>
            <a:r>
              <a:rPr lang="en-US" altLang="zh-TW" sz="4000" b="1" dirty="0" smtClean="0">
                <a:solidFill>
                  <a:srgbClr val="FFFF00"/>
                </a:solidFill>
                <a:latin typeface="Mongolian Baiti" panose="03000500000000000000" pitchFamily="66" charset="0"/>
                <a:ea typeface="DFKai-SB" pitchFamily="65" charset="-120"/>
                <a:cs typeface="Mongolian Baiti" panose="03000500000000000000" pitchFamily="66" charset="0"/>
              </a:rPr>
              <a:t>10</a:t>
            </a:r>
            <a:r>
              <a:rPr lang="en-US" altLang="zh-TW" sz="3600" b="1" dirty="0" smtClean="0">
                <a:solidFill>
                  <a:srgbClr val="FFFF00"/>
                </a:solidFill>
                <a:latin typeface="Mongolian Baiti" panose="03000500000000000000" pitchFamily="66" charset="0"/>
                <a:ea typeface="DFKai-SB" pitchFamily="65" charset="-120"/>
                <a:cs typeface="Mongolian Baiti" panose="03000500000000000000" pitchFamily="66" charset="0"/>
              </a:rPr>
              <a:t>  symbolizes test or a testing period.  Tithing is a test, yet it’s the only area that we can test God according to Bible.</a:t>
            </a:r>
          </a:p>
        </p:txBody>
      </p:sp>
    </p:spTree>
    <p:extLst>
      <p:ext uri="{BB962C8B-B14F-4D97-AF65-F5344CB8AC3E}">
        <p14:creationId xmlns:p14="http://schemas.microsoft.com/office/powerpoint/2010/main" val="1760435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700" y="1435100"/>
            <a:ext cx="3318123" cy="435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32705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866900"/>
            <a:ext cx="3098800" cy="309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0" y="1866900"/>
            <a:ext cx="3048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63321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0" y="1866900"/>
            <a:ext cx="3048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788" y="1866900"/>
            <a:ext cx="2954421"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07014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03200" y="1493703"/>
            <a:ext cx="8813800" cy="446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dirty="0" smtClean="0">
                <a:solidFill>
                  <a:srgbClr val="FFFFFF"/>
                </a:solidFill>
                <a:latin typeface="DFKai-SB" pitchFamily="65" charset="-120"/>
                <a:ea typeface="DFKai-SB" pitchFamily="65" charset="-120"/>
                <a:cs typeface="Arial" charset="0"/>
              </a:rPr>
              <a:t>要相信在 神的祝福中擁有</a:t>
            </a:r>
            <a:r>
              <a:rPr lang="zh-TW" altLang="en-US" sz="2400" dirty="0" smtClean="0">
                <a:solidFill>
                  <a:srgbClr val="FFFFFF"/>
                </a:solidFill>
                <a:latin typeface="DFKai-SB" pitchFamily="65" charset="-120"/>
                <a:ea typeface="DFKai-SB" pitchFamily="65" charset="-120"/>
                <a:cs typeface="Arial" charset="0"/>
              </a:rPr>
              <a:t> </a:t>
            </a:r>
            <a:r>
              <a:rPr lang="en-US" altLang="zh-TW" sz="4800" dirty="0" smtClean="0">
                <a:solidFill>
                  <a:srgbClr val="FFFFFF"/>
                </a:solidFill>
                <a:latin typeface="DFKai-SB" pitchFamily="65" charset="-120"/>
                <a:ea typeface="DFKai-SB" pitchFamily="65" charset="-120"/>
                <a:cs typeface="Arial" charset="0"/>
              </a:rPr>
              <a:t>90% </a:t>
            </a:r>
            <a:r>
              <a:rPr lang="zh-TW" altLang="en-US" sz="4800" dirty="0" smtClean="0">
                <a:solidFill>
                  <a:srgbClr val="FFFFFF"/>
                </a:solidFill>
                <a:latin typeface="DFKai-SB" pitchFamily="65" charset="-120"/>
                <a:ea typeface="DFKai-SB" pitchFamily="65" charset="-120"/>
                <a:cs typeface="Arial" charset="0"/>
              </a:rPr>
              <a:t>遠比不在 神的祝福中擁有</a:t>
            </a:r>
            <a:r>
              <a:rPr lang="zh-TW" altLang="en-US" sz="900" dirty="0" smtClean="0">
                <a:solidFill>
                  <a:srgbClr val="FFFFFF"/>
                </a:solidFill>
                <a:latin typeface="DFKai-SB" pitchFamily="65" charset="-120"/>
                <a:ea typeface="DFKai-SB" pitchFamily="65" charset="-120"/>
                <a:cs typeface="Arial" charset="0"/>
              </a:rPr>
              <a:t> </a:t>
            </a:r>
            <a:r>
              <a:rPr lang="en-US" altLang="zh-TW" sz="4800" dirty="0" smtClean="0">
                <a:solidFill>
                  <a:srgbClr val="FFFFFF"/>
                </a:solidFill>
                <a:latin typeface="DFKai-SB" pitchFamily="65" charset="-120"/>
                <a:ea typeface="DFKai-SB" pitchFamily="65" charset="-120"/>
                <a:cs typeface="Arial" charset="0"/>
              </a:rPr>
              <a:t>100%</a:t>
            </a:r>
            <a:r>
              <a:rPr lang="en-US" altLang="zh-TW" dirty="0" smtClean="0">
                <a:solidFill>
                  <a:srgbClr val="FFFFFF"/>
                </a:solidFill>
                <a:latin typeface="DFKai-SB" pitchFamily="65" charset="-120"/>
                <a:ea typeface="DFKai-SB" pitchFamily="65" charset="-120"/>
                <a:cs typeface="Arial" charset="0"/>
              </a:rPr>
              <a:t> </a:t>
            </a:r>
            <a:r>
              <a:rPr lang="zh-TW" altLang="en-US" sz="4800" dirty="0" smtClean="0">
                <a:solidFill>
                  <a:srgbClr val="FFFFFF"/>
                </a:solidFill>
                <a:latin typeface="DFKai-SB" pitchFamily="65" charset="-120"/>
                <a:ea typeface="DFKai-SB" pitchFamily="65" charset="-120"/>
                <a:cs typeface="Arial" charset="0"/>
              </a:rPr>
              <a:t>還要好！</a:t>
            </a:r>
            <a:endParaRPr lang="en-US" altLang="zh-TW" sz="48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1000" b="1"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endParaRPr lang="en-US" altLang="zh-TW" sz="1000" b="1" dirty="0">
              <a:solidFill>
                <a:srgbClr val="FFFF00"/>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TW" sz="4000" dirty="0" smtClean="0">
                <a:solidFill>
                  <a:srgbClr val="FFFF00"/>
                </a:solidFill>
                <a:latin typeface="Mongolian Baiti" panose="03000500000000000000" pitchFamily="66" charset="0"/>
                <a:ea typeface="DFKai-SB" pitchFamily="65" charset="-120"/>
                <a:cs typeface="Mongolian Baiti" panose="03000500000000000000" pitchFamily="66" charset="0"/>
              </a:rPr>
              <a:t>Trust that it is better to own 90% with God’s blessings than to own 100% without His blessings!</a:t>
            </a:r>
          </a:p>
        </p:txBody>
      </p:sp>
    </p:spTree>
    <p:extLst>
      <p:ext uri="{BB962C8B-B14F-4D97-AF65-F5344CB8AC3E}">
        <p14:creationId xmlns:p14="http://schemas.microsoft.com/office/powerpoint/2010/main" val="38292815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571500" y="1493703"/>
            <a:ext cx="8089900" cy="335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800" dirty="0" smtClean="0">
                <a:solidFill>
                  <a:srgbClr val="FFFFFF"/>
                </a:solidFill>
                <a:latin typeface="DFKai-SB" pitchFamily="65" charset="-120"/>
                <a:ea typeface="DFKai-SB" pitchFamily="65" charset="-120"/>
                <a:cs typeface="Arial" charset="0"/>
              </a:rPr>
              <a:t>經濟不景氣的時候才是十一奉獻的最好時刻！</a:t>
            </a:r>
            <a:endParaRPr lang="en-US" altLang="zh-TW" sz="48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1000" b="1"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endParaRPr lang="en-US" altLang="zh-TW" sz="1000" b="1" dirty="0">
              <a:solidFill>
                <a:srgbClr val="FFFF00"/>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n-US" altLang="zh-TW" sz="4400" dirty="0" smtClean="0">
                <a:solidFill>
                  <a:srgbClr val="FFFF00"/>
                </a:solidFill>
                <a:latin typeface="Mongolian Baiti" panose="03000500000000000000" pitchFamily="66" charset="0"/>
                <a:ea typeface="DFKai-SB" pitchFamily="65" charset="-120"/>
                <a:cs typeface="Mongolian Baiti" panose="03000500000000000000" pitchFamily="66" charset="0"/>
              </a:rPr>
              <a:t>Economic distress is the best time for tithing!</a:t>
            </a:r>
          </a:p>
        </p:txBody>
      </p:sp>
    </p:spTree>
    <p:extLst>
      <p:ext uri="{BB962C8B-B14F-4D97-AF65-F5344CB8AC3E}">
        <p14:creationId xmlns:p14="http://schemas.microsoft.com/office/powerpoint/2010/main" val="13737000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946696"/>
            <a:ext cx="8724900" cy="406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你</a:t>
            </a:r>
            <a:r>
              <a:rPr lang="zh-TW" altLang="en-US" sz="4000" b="1" dirty="0">
                <a:solidFill>
                  <a:srgbClr val="FFFFFF"/>
                </a:solidFill>
                <a:latin typeface="DFKai-SB" pitchFamily="65" charset="-120"/>
                <a:ea typeface="DFKai-SB" pitchFamily="65" charset="-120"/>
                <a:cs typeface="Arial" charset="0"/>
              </a:rPr>
              <a:t>們知道我們主耶穌基督的恩典：他本來富足，卻為你們成了貧窮，叫你們因他的貧窮，可以成為富足</a:t>
            </a:r>
            <a:r>
              <a:rPr lang="zh-TW" altLang="en-US" sz="4000" b="1" dirty="0" smtClean="0">
                <a:solidFill>
                  <a:srgbClr val="FFFFFF"/>
                </a:solidFill>
                <a:latin typeface="DFKai-SB" pitchFamily="65" charset="-120"/>
                <a:ea typeface="DFKai-SB" pitchFamily="65" charset="-120"/>
                <a:cs typeface="Arial" charset="0"/>
              </a:rPr>
              <a:t>。</a:t>
            </a:r>
            <a:endParaRPr lang="en-US" altLang="zh-TW"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哥林多後</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2 Corinthians 8:9</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8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6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For you know the grace of our Lord Jesus Christ, that though he was rich, yet for your sake he became poor, so that you through his poverty might become rich.</a:t>
            </a:r>
            <a:endParaRPr lang="en-US" altLang="zh-TW" sz="5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002183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419100" y="1188903"/>
            <a:ext cx="8597900" cy="489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dirty="0" smtClean="0">
                <a:solidFill>
                  <a:srgbClr val="FFFFFF"/>
                </a:solidFill>
                <a:latin typeface="DFKai-SB" pitchFamily="65" charset="-120"/>
                <a:ea typeface="DFKai-SB" pitchFamily="65" charset="-120"/>
                <a:cs typeface="Arial" charset="0"/>
              </a:rPr>
              <a:t>十字架救贖的大能和耶穌基督的寶血一次就解決了三個領域的問題：</a:t>
            </a:r>
            <a:endParaRPr lang="en-US" altLang="zh-TW" sz="4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24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800" dirty="0" smtClean="0">
                <a:solidFill>
                  <a:srgbClr val="FFFF00"/>
                </a:solidFill>
                <a:latin typeface="DFKai-SB" pitchFamily="65" charset="-120"/>
                <a:ea typeface="DFKai-SB" pitchFamily="65" charset="-120"/>
                <a:cs typeface="Arial" charset="0"/>
              </a:rPr>
              <a:t>罪</a:t>
            </a:r>
            <a:endParaRPr lang="en-US" altLang="zh-TW" sz="4800" dirty="0" smtClean="0">
              <a:solidFill>
                <a:srgbClr val="FFFF00"/>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800" dirty="0">
                <a:solidFill>
                  <a:srgbClr val="FFFF00"/>
                </a:solidFill>
                <a:latin typeface="DFKai-SB" pitchFamily="65" charset="-120"/>
                <a:ea typeface="DFKai-SB" pitchFamily="65" charset="-120"/>
                <a:cs typeface="Arial" charset="0"/>
              </a:rPr>
              <a:t>疾</a:t>
            </a:r>
            <a:r>
              <a:rPr lang="zh-TW" altLang="en-US" sz="4800" dirty="0" smtClean="0">
                <a:solidFill>
                  <a:srgbClr val="FFFF00"/>
                </a:solidFill>
                <a:latin typeface="DFKai-SB" pitchFamily="65" charset="-120"/>
                <a:ea typeface="DFKai-SB" pitchFamily="65" charset="-120"/>
                <a:cs typeface="Arial" charset="0"/>
              </a:rPr>
              <a:t>病</a:t>
            </a:r>
            <a:endParaRPr lang="en-US" altLang="zh-TW" sz="4800" dirty="0" smtClean="0">
              <a:solidFill>
                <a:srgbClr val="FFFF00"/>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800" dirty="0">
                <a:solidFill>
                  <a:srgbClr val="FFFF00"/>
                </a:solidFill>
                <a:latin typeface="DFKai-SB" pitchFamily="65" charset="-120"/>
                <a:ea typeface="DFKai-SB" pitchFamily="65" charset="-120"/>
                <a:cs typeface="Arial" charset="0"/>
              </a:rPr>
              <a:t>貧窮</a:t>
            </a:r>
            <a:endParaRPr lang="en-US" altLang="zh-TW" sz="4800" dirty="0" smtClean="0">
              <a:solidFill>
                <a:srgbClr val="FFFF00"/>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23026432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55650" name="Rectangle 1"/>
          <p:cNvSpPr>
            <a:spLocks noChangeArrowheads="1"/>
          </p:cNvSpPr>
          <p:nvPr/>
        </p:nvSpPr>
        <p:spPr bwMode="auto">
          <a:xfrm>
            <a:off x="152400" y="838200"/>
            <a:ext cx="90805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algn="ctr" defTabSz="914400" fontAlgn="base">
              <a:spcBef>
                <a:spcPct val="0"/>
              </a:spcBef>
              <a:spcAft>
                <a:spcPct val="0"/>
              </a:spcAft>
            </a:pPr>
            <a:r>
              <a:rPr lang="zh-TW" altLang="en-US" sz="4400" b="1" u="sng" smtClean="0">
                <a:solidFill>
                  <a:srgbClr val="FFFFFF"/>
                </a:solidFill>
                <a:latin typeface="DFKai-SB" pitchFamily="65" charset="-120"/>
                <a:ea typeface="DFKai-SB" pitchFamily="65" charset="-120"/>
                <a:cs typeface="Arial" charset="0"/>
              </a:rPr>
              <a:t>同領聖餐</a:t>
            </a:r>
            <a:r>
              <a:rPr lang="zh-TW" altLang="en-US" sz="4000" u="sng" smtClean="0">
                <a:solidFill>
                  <a:srgbClr val="FFFFFF"/>
                </a:solidFill>
                <a:latin typeface="DFKai-SB" pitchFamily="65" charset="-120"/>
                <a:ea typeface="DFKai-SB" pitchFamily="65" charset="-120"/>
                <a:cs typeface="Arial" charset="0"/>
              </a:rPr>
              <a:t> </a:t>
            </a:r>
            <a:r>
              <a:rPr lang="en-US" altLang="zh-TW" sz="4000" u="sng" smtClean="0">
                <a:solidFill>
                  <a:srgbClr val="FFFFFF"/>
                </a:solidFill>
                <a:latin typeface="Mongolian Baiti" pitchFamily="66" charset="0"/>
                <a:ea typeface="DFKai-SB" pitchFamily="65" charset="-120"/>
                <a:cs typeface="Mongolian Baiti" pitchFamily="66" charset="0"/>
              </a:rPr>
              <a:t>Holy Communion</a:t>
            </a:r>
          </a:p>
          <a:p>
            <a:pPr algn="ctr" defTabSz="914400" fontAlgn="base">
              <a:spcBef>
                <a:spcPct val="0"/>
              </a:spcBef>
              <a:spcAft>
                <a:spcPct val="0"/>
              </a:spcAft>
            </a:pPr>
            <a:endParaRPr lang="en-US" altLang="zh-TW" sz="2400" b="1" smtClean="0">
              <a:solidFill>
                <a:srgbClr val="FFFFFF"/>
              </a:solidFill>
              <a:latin typeface="DFKai-SB" pitchFamily="65" charset="-120"/>
              <a:ea typeface="DFKai-SB" pitchFamily="65" charset="-120"/>
              <a:cs typeface="Arial" charset="0"/>
            </a:endParaRPr>
          </a:p>
        </p:txBody>
      </p:sp>
      <p:pic>
        <p:nvPicPr>
          <p:cNvPr id="155651" name="Picture 2" descr="http://blogs.c.yimg.jp/res/blog-73-29/sirokuma6102000/folder/643879/79/54005579/img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954213"/>
            <a:ext cx="5588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6010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419100" y="1950903"/>
            <a:ext cx="8597900" cy="218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en-US" altLang="zh-TW" sz="4000" dirty="0" smtClean="0">
                <a:solidFill>
                  <a:srgbClr val="FFFFFF"/>
                </a:solidFill>
                <a:latin typeface="DFKai-SB" pitchFamily="65" charset="-120"/>
                <a:ea typeface="DFKai-SB" pitchFamily="65" charset="-120"/>
                <a:cs typeface="Arial" charset="0"/>
              </a:rPr>
              <a:t>Play Video</a:t>
            </a:r>
          </a:p>
          <a:p>
            <a:pPr algn="ctr" defTabSz="914400" eaLnBrk="1" fontAlgn="base" hangingPunct="1">
              <a:spcBef>
                <a:spcPct val="0"/>
              </a:spcBef>
              <a:spcAft>
                <a:spcPct val="0"/>
              </a:spcAft>
              <a:buFontTx/>
              <a:buNone/>
            </a:pPr>
            <a:endParaRPr lang="en-US" altLang="zh-TW" sz="48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4800" dirty="0" smtClean="0">
                <a:solidFill>
                  <a:srgbClr val="FFFFFF"/>
                </a:solidFill>
                <a:latin typeface="DFKai-SB" pitchFamily="65" charset="-120"/>
                <a:ea typeface="DFKai-SB" pitchFamily="65" charset="-120"/>
                <a:cs typeface="Arial" charset="0"/>
              </a:rPr>
              <a:t>『</a:t>
            </a:r>
            <a:r>
              <a:rPr lang="zh-TW" altLang="en-US" sz="4800" dirty="0">
                <a:solidFill>
                  <a:srgbClr val="FFFFFF"/>
                </a:solidFill>
                <a:latin typeface="DFKai-SB" pitchFamily="65" charset="-120"/>
                <a:ea typeface="DFKai-SB" pitchFamily="65" charset="-120"/>
                <a:cs typeface="Arial" charset="0"/>
              </a:rPr>
              <a:t>主我獻上生命給你</a:t>
            </a:r>
            <a:r>
              <a:rPr lang="en-US" altLang="zh-TW" sz="4800" dirty="0" smtClean="0">
                <a:solidFill>
                  <a:srgbClr val="FFFFFF"/>
                </a:solidFill>
                <a:latin typeface="DFKai-SB" pitchFamily="65" charset="-120"/>
                <a:ea typeface="DFKai-SB" pitchFamily="65" charset="-120"/>
                <a:cs typeface="Arial" charset="0"/>
              </a:rPr>
              <a:t>』</a:t>
            </a:r>
          </a:p>
        </p:txBody>
      </p:sp>
    </p:spTree>
    <p:extLst>
      <p:ext uri="{BB962C8B-B14F-4D97-AF65-F5344CB8AC3E}">
        <p14:creationId xmlns:p14="http://schemas.microsoft.com/office/powerpoint/2010/main" val="26433363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982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6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27305</TotalTime>
  <Words>1069</Words>
  <Application>Microsoft Office PowerPoint</Application>
  <PresentationFormat>On-screen Show (4:3)</PresentationFormat>
  <Paragraphs>107</Paragraphs>
  <Slides>25</Slides>
  <Notes>0</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25</vt:i4>
      </vt:variant>
    </vt:vector>
  </HeadingPairs>
  <TitlesOfParts>
    <vt:vector size="42" baseType="lpstr">
      <vt:lpstr>Arial Unicode MS</vt:lpstr>
      <vt:lpstr>DFKai-SB</vt:lpstr>
      <vt:lpstr>Microsoft YaHei</vt:lpstr>
      <vt:lpstr>新細明體</vt:lpstr>
      <vt:lpstr>宋体</vt:lpstr>
      <vt:lpstr>Arial</vt:lpstr>
      <vt:lpstr>Arial Narrow</vt:lpstr>
      <vt:lpstr>Calibri</vt:lpstr>
      <vt:lpstr>Mongolian Baiti</vt:lpstr>
      <vt:lpstr>Tahoma</vt:lpstr>
      <vt:lpstr>Verdana</vt:lpstr>
      <vt:lpstr>Wingdings</vt:lpstr>
      <vt:lpstr>Template</vt:lpstr>
      <vt:lpstr>默认设计模板</vt:lpstr>
      <vt:lpstr>12_Default Design</vt:lpstr>
      <vt:lpstr>10_Office 佈景主題</vt:lpstr>
      <vt:lpstr>16_Office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1703</cp:revision>
  <dcterms:created xsi:type="dcterms:W3CDTF">2014-11-02T05:55:36Z</dcterms:created>
  <dcterms:modified xsi:type="dcterms:W3CDTF">2017-06-25T05:59:39Z</dcterms:modified>
</cp:coreProperties>
</file>