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  <p:sldMasterId id="2147484213" r:id="rId2"/>
  </p:sldMasterIdLst>
  <p:handoutMasterIdLst>
    <p:handoutMasterId r:id="rId47"/>
  </p:handoutMasterIdLst>
  <p:sldIdLst>
    <p:sldId id="690" r:id="rId3"/>
    <p:sldId id="634" r:id="rId4"/>
    <p:sldId id="671" r:id="rId5"/>
    <p:sldId id="648" r:id="rId6"/>
    <p:sldId id="672" r:id="rId7"/>
    <p:sldId id="649" r:id="rId8"/>
    <p:sldId id="673" r:id="rId9"/>
    <p:sldId id="683" r:id="rId10"/>
    <p:sldId id="658" r:id="rId11"/>
    <p:sldId id="647" r:id="rId12"/>
    <p:sldId id="674" r:id="rId13"/>
    <p:sldId id="619" r:id="rId14"/>
    <p:sldId id="615" r:id="rId15"/>
    <p:sldId id="595" r:id="rId16"/>
    <p:sldId id="684" r:id="rId17"/>
    <p:sldId id="661" r:id="rId18"/>
    <p:sldId id="598" r:id="rId19"/>
    <p:sldId id="613" r:id="rId20"/>
    <p:sldId id="601" r:id="rId21"/>
    <p:sldId id="600" r:id="rId22"/>
    <p:sldId id="637" r:id="rId23"/>
    <p:sldId id="675" r:id="rId24"/>
    <p:sldId id="659" r:id="rId25"/>
    <p:sldId id="668" r:id="rId26"/>
    <p:sldId id="622" r:id="rId27"/>
    <p:sldId id="620" r:id="rId28"/>
    <p:sldId id="618" r:id="rId29"/>
    <p:sldId id="606" r:id="rId30"/>
    <p:sldId id="609" r:id="rId31"/>
    <p:sldId id="608" r:id="rId32"/>
    <p:sldId id="687" r:id="rId33"/>
    <p:sldId id="664" r:id="rId34"/>
    <p:sldId id="639" r:id="rId35"/>
    <p:sldId id="676" r:id="rId36"/>
    <p:sldId id="689" r:id="rId37"/>
    <p:sldId id="654" r:id="rId38"/>
    <p:sldId id="611" r:id="rId39"/>
    <p:sldId id="604" r:id="rId40"/>
    <p:sldId id="610" r:id="rId41"/>
    <p:sldId id="655" r:id="rId42"/>
    <p:sldId id="667" r:id="rId43"/>
    <p:sldId id="670" r:id="rId44"/>
    <p:sldId id="688" r:id="rId45"/>
    <p:sldId id="669" r:id="rId46"/>
  </p:sldIdLst>
  <p:sldSz cx="9144000" cy="6858000" type="screen4x3"/>
  <p:notesSz cx="7053263" cy="9372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17AF"/>
    <a:srgbClr val="FFFF00"/>
    <a:srgbClr val="FF0000"/>
    <a:srgbClr val="FFFF66"/>
    <a:srgbClr val="E7EA7E"/>
    <a:srgbClr val="3AEC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779" autoAdjust="0"/>
    <p:restoredTop sz="99822" autoAdjust="0"/>
  </p:normalViewPr>
  <p:slideViewPr>
    <p:cSldViewPr>
      <p:cViewPr varScale="1">
        <p:scale>
          <a:sx n="46" d="100"/>
          <a:sy n="46" d="100"/>
        </p:scale>
        <p:origin x="40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8313"/>
          </a:xfrm>
          <a:prstGeom prst="rect">
            <a:avLst/>
          </a:prstGeom>
        </p:spPr>
        <p:txBody>
          <a:bodyPr vert="horz" wrap="square" lIns="93854" tIns="46927" rIns="93854" bIns="46927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8313"/>
          </a:xfrm>
          <a:prstGeom prst="rect">
            <a:avLst/>
          </a:prstGeom>
        </p:spPr>
        <p:txBody>
          <a:bodyPr vert="horz" wrap="square" lIns="93854" tIns="46927" rIns="93854" bIns="46927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59FE40F-6E39-4D83-9C33-58F9AAC2F421}" type="datetimeFigureOut">
              <a:rPr lang="en-US" altLang="en-US"/>
              <a:pPr>
                <a:defRPr/>
              </a:pPr>
              <a:t>6/24/2017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700"/>
            <a:ext cx="3055938" cy="468313"/>
          </a:xfrm>
          <a:prstGeom prst="rect">
            <a:avLst/>
          </a:prstGeom>
        </p:spPr>
        <p:txBody>
          <a:bodyPr vert="horz" wrap="square" lIns="93854" tIns="46927" rIns="93854" bIns="46927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902700"/>
            <a:ext cx="3055937" cy="468313"/>
          </a:xfrm>
          <a:prstGeom prst="rect">
            <a:avLst/>
          </a:prstGeom>
        </p:spPr>
        <p:txBody>
          <a:bodyPr vert="horz" wrap="square" lIns="93854" tIns="46927" rIns="93854" bIns="4692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E1AB34-C13B-4F16-ADE2-79868AFC4B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9788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</p:grpSp>
      </p:grpSp>
      <p:sp>
        <p:nvSpPr>
          <p:cNvPr id="58521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8522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E91C4889-E315-48AB-B9D8-3F0E52BAF1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359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311E35-8A69-4A70-8575-8DA6D0C312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44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14D16F-E7D8-46A3-AD83-2105EEB42A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5460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6C9FA9-F722-45C0-8314-C93967E4E0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124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8CDE66-AA93-4A23-95A5-B8D33279C0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15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3B8A41-CE4F-4A1E-9336-F2E278DDDF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1591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A0C58F-99E4-4ACC-81F2-0353F94D5E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244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C46000-33DD-400C-ABDB-88B5BBBA28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8959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228463-3D0A-4581-9ABD-86FD9F776C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057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ACCFD6-068A-4D5D-BDC7-49E19A58F8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4830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7C4583-3808-445D-A12E-5DA74688C1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924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anose="020B0604030504040204" pitchFamily="34" charset="0"/>
                <a:ea typeface="DFKai-SB" pitchFamily="65" charset="-120"/>
              </a:defRPr>
            </a:lvl1pPr>
          </a:lstStyle>
          <a:p>
            <a:fld id="{68E9F8F8-05D3-4416-814F-8F14618150C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9179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anose="020B0604030504040204" pitchFamily="34" charset="0"/>
                <a:ea typeface="DFKai-SB" pitchFamily="65" charset="-120"/>
              </a:defRPr>
            </a:lvl1pPr>
          </a:lstStyle>
          <a:p>
            <a:fld id="{CE2AD0FD-401B-41AF-AE1A-4978BC1203E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98427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anose="020B0604030504040204" pitchFamily="34" charset="0"/>
                <a:ea typeface="DFKai-SB" pitchFamily="65" charset="-120"/>
              </a:defRPr>
            </a:lvl1pPr>
          </a:lstStyle>
          <a:p>
            <a:fld id="{9549046A-7A42-4938-B0A6-398DED5E54A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90300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anose="020B0604030504040204" pitchFamily="34" charset="0"/>
                <a:ea typeface="DFKai-SB" pitchFamily="65" charset="-120"/>
              </a:defRPr>
            </a:lvl1pPr>
          </a:lstStyle>
          <a:p>
            <a:fld id="{11D92E75-EC20-427C-924E-E885645961A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8422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anose="020B0604030504040204" pitchFamily="34" charset="0"/>
                <a:ea typeface="DFKai-SB" pitchFamily="65" charset="-120"/>
              </a:defRPr>
            </a:lvl1pPr>
          </a:lstStyle>
          <a:p>
            <a:fld id="{BC7888BC-4620-47CD-AA57-C21ECB9107D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45120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anose="020B0604030504040204" pitchFamily="34" charset="0"/>
                <a:ea typeface="DFKai-SB" pitchFamily="65" charset="-120"/>
              </a:defRPr>
            </a:lvl1pPr>
          </a:lstStyle>
          <a:p>
            <a:fld id="{1DA78CDE-8F45-4CDA-8E3B-F35DF650456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04625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anose="020B0604030504040204" pitchFamily="34" charset="0"/>
                <a:ea typeface="DFKai-SB" pitchFamily="65" charset="-120"/>
              </a:defRPr>
            </a:lvl1pPr>
          </a:lstStyle>
          <a:p>
            <a:fld id="{355261FE-48DD-47FF-9884-A8ED11036BF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56168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anose="020B0604030504040204" pitchFamily="34" charset="0"/>
                <a:ea typeface="DFKai-SB" pitchFamily="65" charset="-120"/>
              </a:defRPr>
            </a:lvl1pPr>
          </a:lstStyle>
          <a:p>
            <a:fld id="{622815EE-D9FE-4E0D-9988-BC3CA62FFC1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955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anose="020B0604030504040204" pitchFamily="34" charset="0"/>
                <a:ea typeface="DFKai-SB" pitchFamily="65" charset="-120"/>
              </a:defRPr>
            </a:lvl1pPr>
          </a:lstStyle>
          <a:p>
            <a:fld id="{8C6AC02E-A771-42E4-AA85-00D898120F5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8119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anose="020B0604030504040204" pitchFamily="34" charset="0"/>
                <a:ea typeface="DFKai-SB" pitchFamily="65" charset="-120"/>
              </a:defRPr>
            </a:lvl1pPr>
          </a:lstStyle>
          <a:p>
            <a:fld id="{43486A15-E38C-4989-91F1-EF4C6580190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15587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anose="020B0604030504040204" pitchFamily="34" charset="0"/>
                <a:ea typeface="DFKai-SB" pitchFamily="65" charset="-120"/>
              </a:defRPr>
            </a:lvl1pPr>
          </a:lstStyle>
          <a:p>
            <a:fld id="{50C4CAF8-FBFC-4906-AC44-794951F6B37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0504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52546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95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96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</p:grpSp>
      </p:grpSp>
      <p:sp>
        <p:nvSpPr>
          <p:cNvPr id="57497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7498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7499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7500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fld id="{5E80FF89-0737-4E91-9C6E-A6E9C2172AF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7501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47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0F1BD06D-0FFA-4349-ADC5-FC3637081C0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defTabSz="9128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2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660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我們在天上的父</a:t>
            </a:r>
            <a:endParaRPr lang="en-US" altLang="zh-TW" sz="660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80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480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Our Father in Heaven</a:t>
            </a:r>
            <a:endParaRPr lang="en-US" altLang="zh-TW" sz="120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400" b="1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200" b="1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400" b="1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400" b="1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400" b="1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400" b="1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400" b="1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400" b="1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700" b="1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anose="020B0604020202020204" pitchFamily="34" charset="0"/>
              </a:rPr>
              <a:t>楊靄權</a:t>
            </a:r>
            <a:r>
              <a:rPr lang="zh-TW" altLang="en-US" sz="180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lang="zh-TW" altLang="en-US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anose="020B0604020202020204" pitchFamily="34" charset="0"/>
              </a:rPr>
              <a:t>牧師</a:t>
            </a:r>
            <a:endParaRPr lang="en-US" altLang="zh-TW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00" b="1">
              <a:solidFill>
                <a:srgbClr val="FFFFFF"/>
              </a:solidFill>
              <a:latin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600" b="1">
              <a:solidFill>
                <a:srgbClr val="FFFFFF"/>
              </a:solidFill>
              <a:latin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00" b="1">
              <a:solidFill>
                <a:srgbClr val="FFFFFF"/>
              </a:solidFill>
              <a:latin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TW" sz="2400" b="1">
                <a:solidFill>
                  <a:srgbClr val="FFFFFF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June 18, 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533400"/>
            <a:ext cx="8951614" cy="8001000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06507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3" y="-533400"/>
            <a:ext cx="9330721" cy="8153400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288"/>
            <a:ext cx="9144000" cy="6807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7" y="-762000"/>
            <a:ext cx="9106463" cy="8305800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685800"/>
            <a:ext cx="9753600" cy="548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30" y="-1"/>
            <a:ext cx="9165771" cy="51638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1"/>
          <p:cNvSpPr txBox="1">
            <a:spLocks noChangeArrowheads="1"/>
          </p:cNvSpPr>
          <p:nvPr/>
        </p:nvSpPr>
        <p:spPr bwMode="auto">
          <a:xfrm>
            <a:off x="109538" y="5164138"/>
            <a:ext cx="9023350" cy="13239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4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天父阿，求你開門，求你開門</a:t>
            </a:r>
            <a:r>
              <a:rPr lang="en-US" altLang="zh-TW" sz="4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!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Heavenly Father, please open the door!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657"/>
            <a:ext cx="9144000" cy="6890657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13" y="-457200"/>
            <a:ext cx="9259887" cy="8505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3954" y="914400"/>
            <a:ext cx="9627953" cy="44045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6" y="228600"/>
            <a:ext cx="8839200" cy="6629400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143"/>
            <a:ext cx="9144000" cy="58935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685800"/>
            <a:ext cx="9753600" cy="548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30" y="-1"/>
            <a:ext cx="9165771" cy="51638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Box 1"/>
          <p:cNvSpPr txBox="1">
            <a:spLocks noChangeArrowheads="1"/>
          </p:cNvSpPr>
          <p:nvPr/>
        </p:nvSpPr>
        <p:spPr bwMode="auto">
          <a:xfrm>
            <a:off x="109538" y="5164138"/>
            <a:ext cx="9023350" cy="13239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4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天父阿，求你開門，求你開門</a:t>
            </a:r>
            <a:r>
              <a:rPr lang="en-US" altLang="zh-TW" sz="4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!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Heavenly Father, please open the door!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13604"/>
            <a:ext cx="9122229" cy="43251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57"/>
            <a:ext cx="9235924" cy="69269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867" y="1219200"/>
            <a:ext cx="9218867" cy="4343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" y="1025978"/>
            <a:ext cx="9263198" cy="5146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0"/>
            <a:ext cx="9144000" cy="8839200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99" y="0"/>
            <a:ext cx="5180875" cy="68507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7257"/>
            <a:ext cx="8897257" cy="68675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www.drjamesdobson.org/sf-images/default-source/blogs/lay-counseling-and-the-local-church.png?sfvrsn=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5" y="1358900"/>
            <a:ext cx="9166225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https://themotherofnine9.files.wordpress.com/2013/09/real-tears-of-jo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5" y="169863"/>
            <a:ext cx="9166225" cy="666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705" y="-152400"/>
            <a:ext cx="9292991" cy="701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115" y="533400"/>
            <a:ext cx="9281886" cy="5801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92" y="457200"/>
            <a:ext cx="9182101" cy="609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PE-125-02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381000"/>
            <a:ext cx="9147175" cy="601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685800"/>
            <a:ext cx="9753600" cy="548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30" y="-1"/>
            <a:ext cx="9165771" cy="51638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extBox 1"/>
          <p:cNvSpPr txBox="1">
            <a:spLocks noChangeArrowheads="1"/>
          </p:cNvSpPr>
          <p:nvPr/>
        </p:nvSpPr>
        <p:spPr bwMode="auto">
          <a:xfrm>
            <a:off x="109538" y="5164138"/>
            <a:ext cx="9023350" cy="13239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4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天父阿，求你開門，求你開門</a:t>
            </a:r>
            <a:r>
              <a:rPr lang="en-US" altLang="zh-TW" sz="4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!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Heavenly Father, please open the door!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81241"/>
            <a:ext cx="8686800" cy="7071898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9" y="-1066800"/>
            <a:ext cx="8993605" cy="8915400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4" name="Picture 6" descr="https://s-media-cache-ak0.pinimg.com/736x/40/9f/ed/409fed0ca027a0547316b7cd2b856c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629"/>
            <a:ext cx="4648200" cy="68862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dinoanimals.com/wp-content/themes/Broadcast/thumb.php?src=http://dinoanimals.com/wp-content/uploads/2015/02/Most_venomous_snake-949x475.jpg&amp;w=949&amp;h=475&amp;zc=1&amp;q=1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295400"/>
            <a:ext cx="9039225" cy="4524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"/>
            <a:ext cx="7921991" cy="6821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0200" y="-489858"/>
            <a:ext cx="10805673" cy="73478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88" y="997857"/>
            <a:ext cx="9180287" cy="5112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yenidusunce.com.tr/yazir748b8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3" y="1295400"/>
            <a:ext cx="9165771" cy="40437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422" y="420914"/>
            <a:ext cx="9280936" cy="6172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962" y="1447800"/>
            <a:ext cx="9347733" cy="3962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685800"/>
            <a:ext cx="9753600" cy="548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30" y="-1"/>
            <a:ext cx="9165771" cy="51638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TextBox 1"/>
          <p:cNvSpPr txBox="1">
            <a:spLocks noChangeArrowheads="1"/>
          </p:cNvSpPr>
          <p:nvPr/>
        </p:nvSpPr>
        <p:spPr bwMode="auto">
          <a:xfrm>
            <a:off x="109538" y="5164138"/>
            <a:ext cx="9023350" cy="13239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4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天父阿，求你開門，求你開門</a:t>
            </a:r>
            <a:r>
              <a:rPr lang="en-US" altLang="zh-TW" sz="4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!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Heavenly Father, please open the door!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11047</TotalTime>
  <Words>108</Words>
  <Application>Microsoft Office PowerPoint</Application>
  <PresentationFormat>On-screen Show (4:3)</PresentationFormat>
  <Paragraphs>44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7" baseType="lpstr">
      <vt:lpstr>Tahoma</vt:lpstr>
      <vt:lpstr>Arial</vt:lpstr>
      <vt:lpstr>Wingdings</vt:lpstr>
      <vt:lpstr>Calibri</vt:lpstr>
      <vt:lpstr>新細明體</vt:lpstr>
      <vt:lpstr>Verdana</vt:lpstr>
      <vt:lpstr>DFKai-SB</vt:lpstr>
      <vt:lpstr>Arial Narrow</vt:lpstr>
      <vt:lpstr>Mongolian Baiti</vt:lpstr>
      <vt:lpstr>Arial Unicode MS</vt:lpstr>
      <vt:lpstr>SimSun</vt:lpstr>
      <vt:lpstr>Compass</vt:lpstr>
      <vt:lpstr>11_Office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DENNIS-YEUNG</dc:creator>
  <cp:lastModifiedBy>Alfred Chen</cp:lastModifiedBy>
  <cp:revision>433</cp:revision>
  <cp:lastPrinted>2017-03-26T01:15:21Z</cp:lastPrinted>
  <dcterms:created xsi:type="dcterms:W3CDTF">1601-01-01T00:00:00Z</dcterms:created>
  <dcterms:modified xsi:type="dcterms:W3CDTF">2017-06-25T06:03:28Z</dcterms:modified>
</cp:coreProperties>
</file>