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35" r:id="rId5"/>
  </p:sldMasterIdLst>
  <p:notesMasterIdLst>
    <p:notesMasterId r:id="rId22"/>
  </p:notesMasterIdLst>
  <p:sldIdLst>
    <p:sldId id="2158" r:id="rId6"/>
    <p:sldId id="2159" r:id="rId7"/>
    <p:sldId id="2225" r:id="rId8"/>
    <p:sldId id="2221" r:id="rId9"/>
    <p:sldId id="2217" r:id="rId10"/>
    <p:sldId id="2226" r:id="rId11"/>
    <p:sldId id="2220" r:id="rId12"/>
    <p:sldId id="2212" r:id="rId13"/>
    <p:sldId id="2181" r:id="rId14"/>
    <p:sldId id="2215" r:id="rId15"/>
    <p:sldId id="2227" r:id="rId16"/>
    <p:sldId id="2216" r:id="rId17"/>
    <p:sldId id="2228" r:id="rId18"/>
    <p:sldId id="2218" r:id="rId19"/>
    <p:sldId id="2219" r:id="rId20"/>
    <p:sldId id="1994" r:id="rId21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771" autoAdjust="0"/>
  </p:normalViewPr>
  <p:slideViewPr>
    <p:cSldViewPr snapToGrid="0" snapToObjects="1">
      <p:cViewPr>
        <p:scale>
          <a:sx n="50" d="100"/>
          <a:sy n="50" d="100"/>
        </p:scale>
        <p:origin x="288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 eaLnBrk="1" hangingPunct="1"/>
            <a:fld id="{834D57CA-091D-4BE2-94EF-E2E222A90548}" type="slidenum">
              <a:rPr lang="zh-TW" altLang="en-US" sz="1200">
                <a:solidFill>
                  <a:prstClr val="black"/>
                </a:solidFill>
                <a:ea typeface="新細明體" pitchFamily="18" charset="-120"/>
                <a:cs typeface="Arial" charset="0"/>
              </a:rPr>
              <a:pPr eaLnBrk="1" hangingPunct="1"/>
              <a:t>14</a:t>
            </a:fld>
            <a:endParaRPr lang="en-US" altLang="zh-TW" sz="1200">
              <a:solidFill>
                <a:prstClr val="black"/>
              </a:solidFill>
              <a:ea typeface="新細明體" pitchFamily="18" charset="-12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703575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 eaLnBrk="1" hangingPunct="1"/>
            <a:fld id="{CC04EC8C-46F3-45F4-8BAA-CCC11776545A}" type="slidenum">
              <a:rPr lang="zh-TW" altLang="en-US" sz="1200">
                <a:solidFill>
                  <a:prstClr val="black"/>
                </a:solidFill>
                <a:ea typeface="新細明體" pitchFamily="18" charset="-120"/>
                <a:cs typeface="Arial" charset="0"/>
              </a:rPr>
              <a:pPr eaLnBrk="1" hangingPunct="1"/>
              <a:t>15</a:t>
            </a:fld>
            <a:endParaRPr lang="en-US" altLang="zh-TW" sz="1200">
              <a:solidFill>
                <a:prstClr val="black"/>
              </a:solidFill>
              <a:ea typeface="新細明體" pitchFamily="18" charset="-120"/>
              <a:cs typeface="Arial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84820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8/7/2017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8/7/2017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49CB7-AB7E-48BA-AAF1-CAB0B88C3CF4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0192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C06A5-83ED-427E-8226-FDF73D1E881A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985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68257-169A-4CD1-8EE4-AA2689B5AB5E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76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D0F4B-8A8C-4148-B92F-DDDCE9F7D786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248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F0548-97DA-411F-B5F4-137F968439A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483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F586E-767B-4448-839D-D65E2AE00D2C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009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783E1-715F-4A94-856C-2F5D6914CD40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189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A9062-665C-4309-83A7-A736853496E0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8776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9C1D1-7970-49C7-81A8-5842B37A6CAC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1529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442BA-C9BF-4454-9F76-6CDDF6C3A2DB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4908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ECFCF-9525-43F9-8043-B40DACC80FA4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7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新細明體" pitchFamily="18" charset="-12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新細明體" pitchFamily="18" charset="-12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新細明體" pitchFamily="18" charset="-12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DD3389C-A834-47E6-A6CC-4C93EA345029}" type="slidenum">
              <a:rPr lang="zh-TW" alt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3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6" r:id="rId1"/>
    <p:sldLayoutId id="2147485937" r:id="rId2"/>
    <p:sldLayoutId id="2147485938" r:id="rId3"/>
    <p:sldLayoutId id="2147485939" r:id="rId4"/>
    <p:sldLayoutId id="2147485940" r:id="rId5"/>
    <p:sldLayoutId id="2147485941" r:id="rId6"/>
    <p:sldLayoutId id="2147485942" r:id="rId7"/>
    <p:sldLayoutId id="2147485943" r:id="rId8"/>
    <p:sldLayoutId id="2147485944" r:id="rId9"/>
    <p:sldLayoutId id="2147485945" r:id="rId10"/>
    <p:sldLayoutId id="2147485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付代價</a:t>
            </a: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的獻上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Sacrifice Through Paying a Price</a:t>
            </a:r>
            <a:endParaRPr lang="en-US" altLang="zh-TW" sz="1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23,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95904"/>
            <a:ext cx="91440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凡獻供物，無論是所許的願，是甘心獻的，就是獻給耶和華作燔祭的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，要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將沒有殘疾的公牛，或是綿羊，或是山羊獻上，如此方蒙悅納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05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有殘疾的，你們不可獻上，因為這不蒙悅納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Leviticus 22:18b-20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19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you must present a male without defect from the cattle, sheep or goats in order that it may be accepted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your behalf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not bring anything with a defect, because it will not be accepted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your behalf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4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2401392"/>
            <a:ext cx="8813800" cy="173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精神和態</a:t>
            </a:r>
            <a:r>
              <a:rPr lang="zh-TW" altLang="en-US" sz="4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度 </a:t>
            </a:r>
            <a:r>
              <a:rPr lang="en-US" altLang="zh-TW" sz="4400" b="1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spirit &amp; attitude</a:t>
            </a:r>
            <a:endParaRPr lang="en-US" altLang="zh-TW" sz="3600" b="1" dirty="0" smtClean="0">
              <a:solidFill>
                <a:schemeClr val="bg1"/>
              </a:solidFill>
              <a:latin typeface="SBL Greek" panose="02000000000000000000" pitchFamily="2" charset="0"/>
              <a:ea typeface="SBL Greek" panose="02000000000000000000" pitchFamily="2" charset="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實際的行動和做法 </a:t>
            </a:r>
            <a:r>
              <a:rPr lang="en-US" altLang="zh-TW" sz="4000" b="1" dirty="0" smtClean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actual deeds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7700" y="1156792"/>
            <a:ext cx="7708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殘</a:t>
            </a:r>
            <a:r>
              <a:rPr lang="zh-TW" altLang="en-US" sz="60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疾 </a:t>
            </a:r>
            <a:r>
              <a:rPr lang="en-US" altLang="zh-TW" sz="4800" b="1" u="sng" dirty="0" smtClean="0">
                <a:solidFill>
                  <a:srgbClr val="FFC000"/>
                </a:solidFill>
                <a:latin typeface="SBL Greek" panose="02000000000000000000" pitchFamily="2" charset="0"/>
                <a:ea typeface="SBL Greek" panose="02000000000000000000" pitchFamily="2" charset="0"/>
              </a:rPr>
              <a:t>Defect</a:t>
            </a:r>
            <a:endParaRPr lang="zh-TW" altLang="en-US" sz="4800" b="1" u="sng" dirty="0">
              <a:solidFill>
                <a:srgbClr val="FFC000"/>
              </a:solidFill>
              <a:latin typeface="SBL Greek" panose="02000000000000000000" pitchFamily="2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63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2287092"/>
            <a:ext cx="9004300" cy="253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4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明白</a:t>
            </a:r>
            <a:r>
              <a:rPr lang="zh-TW" altLang="en-US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神的心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意和要求</a:t>
            </a:r>
            <a:endParaRPr lang="en-US" altLang="zh-TW" sz="4400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314450" lvl="1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900" b="1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有體會到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神恩典的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寶貴</a:t>
            </a:r>
            <a:endParaRPr lang="en-US" altLang="zh-TW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懼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怕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lang="zh-TW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懂事</a:t>
            </a:r>
            <a:r>
              <a:rPr lang="zh-TW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en-US" altLang="zh-TW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en-US" altLang="zh-TW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comfort zone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1156792"/>
            <a:ext cx="770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</a:t>
            </a:r>
            <a:r>
              <a:rPr lang="zh-TW" altLang="en-US" sz="48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付代價獻</a:t>
            </a:r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36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8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的原因</a:t>
            </a:r>
            <a:endParaRPr lang="zh-TW" altLang="en-US" sz="48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70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1024504"/>
            <a:ext cx="9055100" cy="421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每逢七日的第一日，各人要照自己的進項抽出來留著，免得我來的時候現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湊。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16:2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first day of every week, each one of you should set aside a sum of money in keeping with your income, saving it up, so that when I come no collections will have to be made.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7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2287092"/>
            <a:ext cx="9004300" cy="253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明白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神的心</a:t>
            </a: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意和要求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314450" lvl="1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有體會到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神恩典的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寶貴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懼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怕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lang="zh-TW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懂事</a:t>
            </a:r>
            <a:r>
              <a:rPr lang="zh-TW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en-US" altLang="zh-TW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en-US" altLang="zh-TW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comfort zone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1156792"/>
            <a:ext cx="770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付代價獻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36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的原因</a:t>
            </a:r>
            <a:endParaRPr lang="zh-TW" altLang="en-US" sz="48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185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04800" y="978992"/>
            <a:ext cx="8458200" cy="50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天國又好像買賣人尋找好珠子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，遇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見一顆重價的珠子，就去變賣他一切所有的，買了這顆珠子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13:45-46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Again, the kingdom of heaven is like a merchant looking for fine pearls.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he found one of great value, he went away and sold everything he had and bought it.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75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24992"/>
            <a:ext cx="9144000" cy="601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神愛世人，甚至將他的獨生子賜給他們，叫一切信他的，不致滅亡，反得永生。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神差他的兒子降世，不是要定世人的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罪，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乃是要叫世人因他得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救。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3:16-17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God so loved the world that he gave his one and only Son, that whoever believes in him shall not perish but have eternal life. </a:t>
            </a:r>
            <a:r>
              <a:rPr lang="en-US" altLang="zh-TW" sz="1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God did not send his Son into the world to condemn the world, but to save the world through him.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03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19100" y="1950903"/>
            <a:ext cx="8597900" cy="218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馮鳳嬌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師</a:t>
            </a: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母的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見證</a:t>
            </a: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264333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51992"/>
            <a:ext cx="8826500" cy="318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以，我們當越發鄭重所聽見的道理，恐怕我們隨流失去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2:1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 must pay the most careful attention, therefore, to what we have heard, so that we do not drift away.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0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2287092"/>
            <a:ext cx="9004300" cy="260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明白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神的心</a:t>
            </a: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意和要求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314450" lvl="1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900" b="1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</a:t>
            </a:r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有體會到</a:t>
            </a:r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神恩典的</a:t>
            </a:r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寶貴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懼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怕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懂事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en-US" altLang="zh-TW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comfort zone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1156792"/>
            <a:ext cx="770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付代價獻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36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的原因</a:t>
            </a:r>
            <a:endParaRPr lang="zh-TW" altLang="en-US" sz="48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185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978992"/>
            <a:ext cx="8826500" cy="484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我現在是要得人的心呢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是要得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神的心呢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豈是討人的喜歡嗎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若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仍舊討人的喜歡，我就不是基督的僕人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Galatians 1:10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 I now trying to win the approval of human beings, or of God?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 I trying to please people? If I were still trying to please people, I would not be a servant of Christ.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69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2287092"/>
            <a:ext cx="9004300" cy="253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明白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神的心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意和要求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314450" lvl="1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有體會到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神恩典的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寶貴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懼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怕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懂事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en-US" altLang="zh-TW" sz="4000" b="1" dirty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C</a:t>
            </a:r>
            <a:r>
              <a:rPr lang="en-US" altLang="zh-TW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omfort </a:t>
            </a:r>
            <a:r>
              <a:rPr lang="en-US" altLang="zh-TW" sz="4000" b="1" dirty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Z</a:t>
            </a:r>
            <a:r>
              <a:rPr lang="en-US" altLang="zh-TW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one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1156792"/>
            <a:ext cx="770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付代價獻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zh-TW" altLang="en-US" sz="36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的原因</a:t>
            </a:r>
            <a:endParaRPr lang="zh-TW" altLang="en-US" sz="48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185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/>
          <a:lstStyle/>
          <a:p>
            <a:pPr eaLnBrk="1" hangingPunct="1"/>
            <a:endParaRPr lang="zh-TW" altLang="en-US" sz="4000" dirty="0" smtClean="0">
              <a:ea typeface="新細明體" pitchFamily="18" charset="-12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n-US" altLang="zh-TW" sz="2400" b="1" u="sng" dirty="0" smtClean="0">
              <a:solidFill>
                <a:srgbClr val="000000"/>
              </a:solidFill>
              <a:ea typeface="DFKai-SB" pitchFamily="65" charset="-120"/>
            </a:endParaRPr>
          </a:p>
          <a:p>
            <a:pPr algn="l" eaLnBrk="1" hangingPunct="1">
              <a:lnSpc>
                <a:spcPct val="90000"/>
              </a:lnSpc>
            </a:pPr>
            <a:endParaRPr lang="en-US" altLang="zh-TW" sz="800" b="1" u="sng" dirty="0" smtClean="0">
              <a:solidFill>
                <a:srgbClr val="000000"/>
              </a:solidFill>
              <a:ea typeface="DFKai-SB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u="sng" dirty="0" smtClean="0">
                <a:solidFill>
                  <a:srgbClr val="FF0000"/>
                </a:solidFill>
                <a:ea typeface="DFKai-SB" pitchFamily="65" charset="-120"/>
              </a:rPr>
              <a:t>主我獻上生命給你</a:t>
            </a:r>
            <a:r>
              <a:rPr lang="zh-TW" altLang="en-US" sz="2400" b="1" dirty="0" smtClean="0">
                <a:solidFill>
                  <a:srgbClr val="000000"/>
                </a:solidFill>
                <a:ea typeface="DFKai-SB" pitchFamily="65" charset="-120"/>
              </a:rPr>
              <a:t>                                                       </a:t>
            </a:r>
            <a:endParaRPr lang="en-US" altLang="zh-TW" sz="4600" b="1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800" b="1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我將自己完全獻上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毫無保留 放在你的腳前</a:t>
            </a:r>
            <a:b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</a:b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所有的悔恨 一切的稱讚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無論苦與樂 都交托給你</a:t>
            </a:r>
            <a:b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</a:b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過去的事 將來的事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還有那沒有實現的夢想</a:t>
            </a:r>
            <a:b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</a:b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我所有希望 我所有計劃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4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全人和全心 都交托給你  </a:t>
            </a:r>
          </a:p>
        </p:txBody>
      </p:sp>
    </p:spTree>
    <p:extLst>
      <p:ext uri="{BB962C8B-B14F-4D97-AF65-F5344CB8AC3E}">
        <p14:creationId xmlns:p14="http://schemas.microsoft.com/office/powerpoint/2010/main" val="109464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 flipV="1">
            <a:off x="685800" y="-76200"/>
            <a:ext cx="7772400" cy="76200"/>
          </a:xfrm>
        </p:spPr>
        <p:txBody>
          <a:bodyPr/>
          <a:lstStyle/>
          <a:p>
            <a:pPr eaLnBrk="1" hangingPunct="1"/>
            <a:endParaRPr lang="zh-TW" altLang="en-US" sz="4000" dirty="0" smtClean="0"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en-US" altLang="zh-TW" sz="5400" b="1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/>
            <a: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喔 主 我獻上生命給你</a:t>
            </a:r>
          </a:p>
          <a:p>
            <a:pPr eaLnBrk="1" hangingPunct="1"/>
            <a: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用我一切經歷 來榮耀你聖名</a:t>
            </a:r>
            <a:b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</a:br>
            <a: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主我獻上一生給你</a:t>
            </a:r>
          </a:p>
          <a:p>
            <a:pPr eaLnBrk="1" hangingPunct="1"/>
            <a: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願我讚美升起</a:t>
            </a:r>
          </a:p>
          <a:p>
            <a:pPr eaLnBrk="1" hangingPunct="1"/>
            <a: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能成為馨香活祭</a:t>
            </a:r>
            <a:b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</a:br>
            <a:r>
              <a:rPr lang="zh-TW" altLang="en-US" sz="54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我獻上生命給你</a:t>
            </a:r>
            <a:r>
              <a:rPr lang="zh-TW" altLang="en-US" sz="50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145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Arial Unicode MS" pitchFamily="34" charset="-12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Arial Unicode MS" pitchFamily="34" charset="-12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28088</TotalTime>
  <Words>655</Words>
  <Application>Microsoft Office PowerPoint</Application>
  <PresentationFormat>On-screen Show (4:3)</PresentationFormat>
  <Paragraphs>116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34" baseType="lpstr">
      <vt:lpstr>Arial Unicode MS</vt:lpstr>
      <vt:lpstr>DFKai-SB</vt:lpstr>
      <vt:lpstr>Microsoft YaHei</vt:lpstr>
      <vt:lpstr>新細明體</vt:lpstr>
      <vt:lpstr>SBL Greek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1762</cp:revision>
  <dcterms:created xsi:type="dcterms:W3CDTF">2014-11-02T05:55:36Z</dcterms:created>
  <dcterms:modified xsi:type="dcterms:W3CDTF">2017-08-08T02:00:24Z</dcterms:modified>
</cp:coreProperties>
</file>