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47" r:id="rId5"/>
  </p:sldMasterIdLst>
  <p:notesMasterIdLst>
    <p:notesMasterId r:id="rId30"/>
  </p:notesMasterIdLst>
  <p:sldIdLst>
    <p:sldId id="2158" r:id="rId6"/>
    <p:sldId id="2232" r:id="rId7"/>
    <p:sldId id="2246" r:id="rId8"/>
    <p:sldId id="2244" r:id="rId9"/>
    <p:sldId id="2245" r:id="rId10"/>
    <p:sldId id="2247" r:id="rId11"/>
    <p:sldId id="2225" r:id="rId12"/>
    <p:sldId id="2233" r:id="rId13"/>
    <p:sldId id="2229" r:id="rId14"/>
    <p:sldId id="2234" r:id="rId15"/>
    <p:sldId id="2235" r:id="rId16"/>
    <p:sldId id="2236" r:id="rId17"/>
    <p:sldId id="2238" r:id="rId18"/>
    <p:sldId id="2248" r:id="rId19"/>
    <p:sldId id="2159" r:id="rId20"/>
    <p:sldId id="2230" r:id="rId21"/>
    <p:sldId id="2249" r:id="rId22"/>
    <p:sldId id="2250" r:id="rId23"/>
    <p:sldId id="2239" r:id="rId24"/>
    <p:sldId id="2240" r:id="rId25"/>
    <p:sldId id="2241" r:id="rId26"/>
    <p:sldId id="2242" r:id="rId27"/>
    <p:sldId id="2243" r:id="rId28"/>
    <p:sldId id="1994" r:id="rId29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79" autoAdjust="0"/>
    <p:restoredTop sz="94771" autoAdjust="0"/>
  </p:normalViewPr>
  <p:slideViewPr>
    <p:cSldViewPr snapToGrid="0" snapToObjects="1">
      <p:cViewPr>
        <p:scale>
          <a:sx n="50" d="100"/>
          <a:sy n="50" d="100"/>
        </p:scale>
        <p:origin x="76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8/7/2017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566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065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394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583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298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253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244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957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2309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7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5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6430DBB-9FD5-43E7-88F1-55A569E9525E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 defTabSz="914400"/>
              <a:t>7/08/2017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E336665-E7E9-4861-9ADF-F11A47CBAD79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36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48" r:id="rId1"/>
    <p:sldLayoutId id="2147485949" r:id="rId2"/>
    <p:sldLayoutId id="2147485950" r:id="rId3"/>
    <p:sldLayoutId id="2147485951" r:id="rId4"/>
    <p:sldLayoutId id="2147485952" r:id="rId5"/>
    <p:sldLayoutId id="2147485953" r:id="rId6"/>
    <p:sldLayoutId id="2147485954" r:id="rId7"/>
    <p:sldLayoutId id="2147485955" r:id="rId8"/>
    <p:sldLayoutId id="2147485956" r:id="rId9"/>
    <p:sldLayoutId id="2147485957" r:id="rId10"/>
    <p:sldLayoutId id="21474859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敬拜的真義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Mongolian Baiti" panose="03000500000000000000" pitchFamily="66" charset="0"/>
              </a:rPr>
              <a:t>The Essence of Worship</a:t>
            </a:r>
            <a:endParaRPr lang="en-US" altLang="zh-TW" sz="1200" b="1" kern="0" dirty="0" smtClean="0">
              <a:solidFill>
                <a:prstClr val="white"/>
              </a:solidFill>
              <a:latin typeface="SBL Greek" panose="02000000000000000000" pitchFamily="2" charset="0"/>
              <a:ea typeface="SBL Greek" panose="02000000000000000000" pitchFamily="2" charset="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July 30,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68904"/>
            <a:ext cx="9144000" cy="621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大衛對阿珥楠說：「你將這禾場與相連之地賣給我，我必給你足價，我好在其上為耶和華築一座壇，使民間的瘟疫止住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珥楠對大衛說：「你可以用這禾場，願我主我王照你所喜悅的去行。我也將牛給你作燔祭，把打糧的器具當柴燒，拿麥子作素祭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這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些我都送給你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Chronicles 21:22-23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8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22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David said to him, “Let me have the site of your threshing floor so I can build an altar to the Lord, 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7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59404"/>
            <a:ext cx="9144000" cy="60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大衛王對阿珥楠說：「不然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必要用</a:t>
            </a:r>
            <a:r>
              <a:rPr lang="zh-TW" altLang="en-US" sz="40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足價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向你買。我不用你的物獻給耶和華，也不用白得之物獻為燔祭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。」於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是大衛為那塊地平了六百舍客勒金子給阿珥楠。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Chronicles 21:25-26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King David replied to </a:t>
            </a:r>
            <a:r>
              <a:rPr lang="en-US" altLang="zh-TW" sz="3600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Araunah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“No, I insist on paying the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full price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I will not take for the Lord what is yours, or sacrifice a burnt offering that costs me nothing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 So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David paid </a:t>
            </a:r>
            <a:r>
              <a:rPr lang="en-US" altLang="zh-TW" sz="3600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Araunah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six hundred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shekels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of gold for the site. 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1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520700"/>
            <a:ext cx="10160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0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6600" y="0"/>
            <a:ext cx="1032831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9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1" y="1"/>
            <a:ext cx="10390907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867655"/>
            <a:ext cx="8966200" cy="378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給出有價值的東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lang="zh-TW" altLang="en-US" sz="40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來證實所敬拜的對象的價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值</a:t>
            </a:r>
            <a:endParaRPr lang="en-US" altLang="zh-TW" sz="4000" b="1" dirty="0" smtClean="0">
              <a:solidFill>
                <a:schemeClr val="bg1"/>
              </a:solidFill>
              <a:latin typeface="SBL Greek" panose="02000000000000000000" pitchFamily="2" charset="0"/>
              <a:ea typeface="SBL Greek" panose="02000000000000000000" pitchFamily="2" charset="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必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須要付上代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價 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即使在不舒適時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優先次序可以展現我們所看重是甚麼</a:t>
            </a: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神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是配得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的，藉著所付上的代價可以讓</a:t>
            </a:r>
            <a:r>
              <a:rPr lang="zh-TW" altLang="en-US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神和世界知道我們多看重</a:t>
            </a:r>
            <a:r>
              <a:rPr lang="zh-TW" altLang="en-US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</a:t>
            </a:r>
            <a:endParaRPr lang="en-US" altLang="zh-TW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699592"/>
            <a:ext cx="7708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800" b="1" u="sng" dirty="0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Worship</a:t>
            </a:r>
            <a:r>
              <a:rPr lang="zh-TW" altLang="en-US" sz="4800" b="1" u="sng" dirty="0" smtClean="0">
                <a:solidFill>
                  <a:srgbClr val="FFC000"/>
                </a:solidFill>
                <a:latin typeface="Aegyptus" panose="020405020508060A0203" pitchFamily="18" charset="0"/>
                <a:ea typeface="SBL Greek" panose="02000000000000000000" pitchFamily="2" charset="0"/>
              </a:rPr>
              <a:t> </a:t>
            </a:r>
            <a:r>
              <a:rPr lang="en-US" altLang="zh-TW" sz="4800" b="1" u="sng" dirty="0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(</a:t>
            </a:r>
            <a:r>
              <a:rPr lang="en-US" altLang="zh-TW" sz="4800" b="1" u="sng" dirty="0" err="1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Worthship</a:t>
            </a:r>
            <a:r>
              <a:rPr lang="en-US" altLang="zh-TW" sz="4800" b="1" u="sng" dirty="0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)</a:t>
            </a:r>
            <a:endParaRPr lang="zh-TW" altLang="en-US" sz="4800" b="1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63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1600" y="1113403"/>
            <a:ext cx="9042400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為義人死，是少有的；為仁人死，或者有敢做的。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有基督在我們還作罪人的時候為我們死，</a:t>
            </a:r>
            <a:r>
              <a:rPr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神的愛就在此向我們顯明了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5:7-8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Very rarely will anyone die for a righteous person, though for a good person someone might possibly dare to die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God demonstrates his own love for us in this: While we were still sinners, Christ died for us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21304"/>
            <a:ext cx="9144000" cy="615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你沒有與我親嘴；但這女人從我進來的時候就不住地用嘴親我的腳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沒有用油抹我的頭；但這女人用香膏抹我的腳。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以我告訴你，她許多的罪都赦免了，因為她的愛多；但那赦免少的，他的愛就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少。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7:45-47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45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did not give me a kiss, but this woman, from the time I entered, has not stopped kissing my feet. You did not put oil on my head, but she has poured perfume on my feet.</a:t>
            </a:r>
            <a:endParaRPr lang="en-US" altLang="zh-TW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2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969255"/>
            <a:ext cx="88138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希伯來文</a:t>
            </a:r>
            <a:r>
              <a:rPr lang="zh-TW" altLang="en-US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 </a:t>
            </a:r>
            <a:r>
              <a:rPr lang="en-US" altLang="zh-TW" sz="6000" dirty="0" err="1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abad</a:t>
            </a: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奴僕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完全的自由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，服事和順服是出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於愛的選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擇，不是規定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699592"/>
            <a:ext cx="7708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6600" u="sng" dirty="0" err="1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abad</a:t>
            </a:r>
            <a:endParaRPr lang="zh-TW" altLang="en-US" sz="6600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945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969255"/>
            <a:ext cx="8813800" cy="276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希臘文</a:t>
            </a:r>
            <a:r>
              <a:rPr lang="zh-TW" altLang="en-US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SBL Greek" panose="02000000000000000000" pitchFamily="2" charset="0"/>
                <a:cs typeface="Arial" charset="0"/>
              </a:rPr>
              <a:t> </a:t>
            </a:r>
            <a:r>
              <a:rPr lang="en-US" altLang="zh-TW" sz="5400" dirty="0" err="1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latreuo</a:t>
            </a:r>
            <a:r>
              <a:rPr lang="zh-TW" altLang="en-US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奉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表明真實的效忠服事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精緻的服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事品質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獻給榮耀的君王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和順序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699592"/>
            <a:ext cx="7708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6600" u="sng" dirty="0" err="1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latreuo</a:t>
            </a:r>
            <a:endParaRPr lang="zh-TW" altLang="en-US" sz="6600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825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969255"/>
            <a:ext cx="8813800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希臘文</a:t>
            </a:r>
            <a:r>
              <a:rPr lang="zh-TW" altLang="en-US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SBL Greek" panose="02000000000000000000" pitchFamily="2" charset="0"/>
                <a:cs typeface="Arial" charset="0"/>
              </a:rPr>
              <a:t> </a:t>
            </a:r>
            <a:r>
              <a:rPr lang="en-US" altLang="zh-TW" sz="5400" dirty="0" err="1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proskuneo</a:t>
            </a:r>
            <a:r>
              <a:rPr lang="en-US" altLang="zh-TW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伏於某人面前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699592"/>
            <a:ext cx="7708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6600" u="sng" dirty="0" err="1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proskuneo</a:t>
            </a:r>
            <a:endParaRPr lang="zh-TW" altLang="en-US" sz="7200" b="1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95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1969255"/>
            <a:ext cx="8813800" cy="92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希伯來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文</a:t>
            </a:r>
            <a:r>
              <a:rPr lang="zh-TW" altLang="en-US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SBL Greek" panose="02000000000000000000" pitchFamily="2" charset="0"/>
                <a:cs typeface="Arial" charset="0"/>
              </a:rPr>
              <a:t> </a:t>
            </a:r>
            <a:r>
              <a:rPr lang="en-US" altLang="zh-TW" sz="5400" dirty="0" err="1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shachah</a:t>
            </a:r>
            <a:r>
              <a:rPr lang="en-US" altLang="zh-TW" sz="4000" b="1" dirty="0" smtClean="0">
                <a:solidFill>
                  <a:srgbClr val="FFFFFF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向下屈身跪拜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699592"/>
            <a:ext cx="7708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6600" u="sng" dirty="0" err="1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shachah</a:t>
            </a:r>
            <a:endParaRPr lang="zh-TW" altLang="en-US" sz="7200" b="1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56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1" y="1"/>
            <a:ext cx="10390907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2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8900" y="1049904"/>
            <a:ext cx="9144000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神那裡來的惡魔臨到掃羅身上的時候，大衛就拿琴，用手而彈，掃羅便舒暢爽快，惡魔離了他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Samuel 16:23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Whenever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spirit from God came on Saul, David would take up his lyre and play. Then relief would come to Saul; he would feel better, and the evil spirit would leave him.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113404"/>
            <a:ext cx="9144000" cy="313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現在你們給我找一個彈琴的來。」彈琴的時候，耶和華的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靈就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降在以利沙身上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列王紀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Kings 3:15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While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harpist was playing, the hand of the Lord came on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Elisha.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2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647700" y="1956555"/>
            <a:ext cx="8178800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心被恩感、願意完全順服，付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上代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價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帶來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神的同在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帶來突破的恩膏</a:t>
            </a:r>
            <a:endParaRPr lang="en-US" altLang="zh-TW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00" y="801192"/>
            <a:ext cx="7708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zh-TW" altLang="en-US" sz="4400" u="sng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6000" u="sng" dirty="0" smtClean="0">
                <a:solidFill>
                  <a:srgbClr val="FFC000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Worship</a:t>
            </a:r>
            <a:endParaRPr lang="zh-TW" altLang="en-US" sz="6000" u="sng" dirty="0">
              <a:solidFill>
                <a:srgbClr val="FFC000"/>
              </a:solidFill>
              <a:latin typeface="Aegyptus" panose="020405020508060A0203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27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21304"/>
            <a:ext cx="9144000" cy="537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天使說：「你不可在這童子身上下手。一點不可害他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 現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在我知道你是敬畏　神的了；因為你沒有將你的兒子，就是你獨生的兒子，留下不給我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創世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Genesis 22:12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“Do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not lay a hand on the boy,” he said. “Do not do anything to him. Now I know that you fear God, because you have not withheld from me your son, your only son.”</a:t>
            </a:r>
            <a:endParaRPr lang="en-US" altLang="zh-TW" sz="7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24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6275" y="838200"/>
            <a:ext cx="7781925" cy="149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6000" b="1">
                <a:solidFill>
                  <a:srgbClr val="DBA901"/>
                </a:solidFill>
                <a:latin typeface="宋体"/>
              </a:rPr>
              <a:t>充满我</a:t>
            </a:r>
          </a:p>
          <a:p>
            <a:pPr algn="ctr" defTabSz="914400" fontAlgn="base"/>
            <a:r>
              <a:rPr sz="3000">
                <a:solidFill>
                  <a:srgbClr val="DBA901"/>
                </a:solidFill>
                <a:latin typeface="Arial"/>
              </a:rPr>
              <a:t>Fill Me, Lord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275" y="3429000"/>
            <a:ext cx="7781925" cy="1362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4000" b="1">
                <a:solidFill>
                  <a:srgbClr val="FFFFFF"/>
                </a:solidFill>
                <a:latin typeface="宋体"/>
              </a:rPr>
              <a:t>生命河灵粮堂</a:t>
            </a:r>
          </a:p>
          <a:p>
            <a:pPr algn="ctr" defTabSz="914400" fontAlgn="base"/>
            <a:endParaRPr sz="4000" b="1">
              <a:solidFill>
                <a:srgbClr val="FFFFFF"/>
              </a:solidFill>
              <a:latin typeface="宋体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6275" y="5905500"/>
            <a:ext cx="7781925" cy="29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48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9125" y="200025"/>
            <a:ext cx="6667500" cy="132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5300" b="1">
                <a:solidFill>
                  <a:srgbClr val="DBA901"/>
                </a:solidFill>
                <a:latin typeface="宋体"/>
              </a:rPr>
              <a:t>充满我</a:t>
            </a:r>
          </a:p>
          <a:p>
            <a:pPr defTabSz="914400" fontAlgn="base"/>
            <a:r>
              <a:rPr sz="2600">
                <a:solidFill>
                  <a:srgbClr val="DBA901"/>
                </a:solidFill>
                <a:latin typeface="Arial"/>
              </a:rPr>
              <a:t>Fill Me, Lord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2625" y="523875"/>
            <a:ext cx="2762250" cy="100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词 Lyrics: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曲 Composer: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19250"/>
            <a:ext cx="9144000" cy="4514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我的心 惟有祢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Lord, my heart longs for You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我的灵 渴慕祢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Lord, my soul waits for You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我全人 献给祢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All my mind, all my soul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以全心 赞美祢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Here to sing praise to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1500" y="5715000"/>
            <a:ext cx="952500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2000">
                <a:solidFill>
                  <a:srgbClr val="FFFFFF"/>
                </a:solidFill>
                <a:latin typeface="Arial"/>
              </a:rPr>
              <a:t>1-V.1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91250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2400">
                <a:solidFill>
                  <a:srgbClr val="FFFFFF"/>
                </a:solidFill>
                <a:latin typeface="宋体"/>
              </a:rPr>
              <a:t>生命河灵粮堂 </a:t>
            </a:r>
          </a:p>
        </p:txBody>
      </p:sp>
    </p:spTree>
    <p:extLst>
      <p:ext uri="{BB962C8B-B14F-4D97-AF65-F5344CB8AC3E}">
        <p14:creationId xmlns:p14="http://schemas.microsoft.com/office/powerpoint/2010/main" val="3790429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9125" y="200025"/>
            <a:ext cx="6667500" cy="132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5300" b="1">
                <a:solidFill>
                  <a:srgbClr val="DBA901"/>
                </a:solidFill>
                <a:latin typeface="宋体"/>
              </a:rPr>
              <a:t>充满我</a:t>
            </a:r>
          </a:p>
          <a:p>
            <a:pPr defTabSz="914400" fontAlgn="base"/>
            <a:r>
              <a:rPr sz="2600">
                <a:solidFill>
                  <a:srgbClr val="DBA901"/>
                </a:solidFill>
                <a:latin typeface="Arial"/>
              </a:rPr>
              <a:t>Fill Me, Lord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2625" y="523875"/>
            <a:ext cx="2762250" cy="100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词 Lyrics: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曲 Composer: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19250"/>
            <a:ext cx="9144000" cy="4514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举双手 敬拜祢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Lift my hands worship You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深深说 我爱祢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Want to say I love You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我的神 我的主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Lord, my God, how I long</a:t>
            </a:r>
          </a:p>
          <a:p>
            <a:pPr algn="ctr" defTabSz="914400" fontAlgn="base">
              <a:spcBef>
                <a:spcPts val="600"/>
              </a:spcBef>
            </a:pPr>
            <a:r>
              <a:rPr sz="3800" b="1">
                <a:solidFill>
                  <a:srgbClr val="FFFFFF"/>
                </a:solidFill>
                <a:latin typeface="宋体"/>
              </a:rPr>
              <a:t>我渴望 亲近祢</a:t>
            </a:r>
          </a:p>
          <a:p>
            <a:pPr algn="ctr" defTabSz="914400" fontAlgn="base"/>
            <a:r>
              <a:rPr sz="2600">
                <a:solidFill>
                  <a:srgbClr val="FFFFFF"/>
                </a:solidFill>
                <a:latin typeface="Arial"/>
              </a:rPr>
              <a:t>To get closer to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1500" y="5715000"/>
            <a:ext cx="952500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2000">
                <a:solidFill>
                  <a:srgbClr val="FFFFFF"/>
                </a:solidFill>
                <a:latin typeface="Arial"/>
              </a:rPr>
              <a:t>1-V.2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91250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2400">
                <a:solidFill>
                  <a:srgbClr val="FFFFFF"/>
                </a:solidFill>
                <a:latin typeface="宋体"/>
              </a:rPr>
              <a:t>生命河灵粮堂 </a:t>
            </a:r>
          </a:p>
        </p:txBody>
      </p:sp>
    </p:spTree>
    <p:extLst>
      <p:ext uri="{BB962C8B-B14F-4D97-AF65-F5344CB8AC3E}">
        <p14:creationId xmlns:p14="http://schemas.microsoft.com/office/powerpoint/2010/main" val="2928592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9125" y="200025"/>
            <a:ext cx="6667500" cy="132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5300" b="1">
                <a:solidFill>
                  <a:srgbClr val="DBA901"/>
                </a:solidFill>
                <a:latin typeface="宋体"/>
              </a:rPr>
              <a:t>充满我</a:t>
            </a:r>
          </a:p>
          <a:p>
            <a:pPr defTabSz="914400" fontAlgn="base"/>
            <a:r>
              <a:rPr sz="2600">
                <a:solidFill>
                  <a:srgbClr val="DBA901"/>
                </a:solidFill>
                <a:latin typeface="Arial"/>
              </a:rPr>
              <a:t>Fill Me, Lord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2625" y="523875"/>
            <a:ext cx="2762250" cy="100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词 Lyrics: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曲 Composer: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19250"/>
            <a:ext cx="9144000" cy="427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充满我 浇灌我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Fill me, Lord, quench me, Lord</a:t>
            </a:r>
          </a:p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使我灵得满溢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Fill my cup, make me whole</a:t>
            </a:r>
          </a:p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充满我 洁净我 更新我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Fill me, Lord, cleanse me, Lord, make me new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1500" y="5715000"/>
            <a:ext cx="952500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2000">
                <a:solidFill>
                  <a:srgbClr val="FFFFFF"/>
                </a:solidFill>
                <a:latin typeface="Arial"/>
              </a:rPr>
              <a:t>1-R.1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91250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2400">
                <a:solidFill>
                  <a:srgbClr val="FFFFFF"/>
                </a:solidFill>
                <a:latin typeface="宋体"/>
              </a:rPr>
              <a:t>生命河灵粮堂 </a:t>
            </a:r>
          </a:p>
        </p:txBody>
      </p:sp>
    </p:spTree>
    <p:extLst>
      <p:ext uri="{BB962C8B-B14F-4D97-AF65-F5344CB8AC3E}">
        <p14:creationId xmlns:p14="http://schemas.microsoft.com/office/powerpoint/2010/main" val="1206729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9125" y="200025"/>
            <a:ext cx="6667500" cy="132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5300" b="1">
                <a:solidFill>
                  <a:srgbClr val="DBA901"/>
                </a:solidFill>
                <a:latin typeface="宋体"/>
              </a:rPr>
              <a:t>充满我</a:t>
            </a:r>
          </a:p>
          <a:p>
            <a:pPr defTabSz="914400" fontAlgn="base"/>
            <a:r>
              <a:rPr sz="2600">
                <a:solidFill>
                  <a:srgbClr val="DBA901"/>
                </a:solidFill>
                <a:latin typeface="Arial"/>
              </a:rPr>
              <a:t>Fill Me, Lord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2625" y="523875"/>
            <a:ext cx="2762250" cy="100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词 Lyrics: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曲 Composer: </a:t>
            </a:r>
          </a:p>
          <a:p>
            <a:pPr algn="r" defTabSz="914400" fontAlgn="base"/>
            <a:r>
              <a:rPr sz="1600">
                <a:solidFill>
                  <a:srgbClr val="CCCCCC"/>
                </a:solidFill>
                <a:latin typeface="宋体"/>
              </a:rPr>
              <a:t>吳文琛 Tim Goh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19250"/>
            <a:ext cx="9144000" cy="427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充满我 滋润我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Fill me, Lord, with Your love</a:t>
            </a:r>
          </a:p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让祢爱来围绕我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Let Your spirit hold me close</a:t>
            </a:r>
          </a:p>
          <a:p>
            <a:pPr algn="ctr" defTabSz="914400" fontAlgn="base">
              <a:spcBef>
                <a:spcPts val="600"/>
              </a:spcBef>
            </a:pPr>
            <a:r>
              <a:rPr sz="4800" b="1">
                <a:solidFill>
                  <a:srgbClr val="FFFFFF"/>
                </a:solidFill>
                <a:latin typeface="宋体"/>
              </a:rPr>
              <a:t>我一生 我一世 属于祢</a:t>
            </a:r>
          </a:p>
          <a:p>
            <a:pPr algn="ctr" defTabSz="914400" fontAlgn="base"/>
            <a:r>
              <a:rPr sz="3300">
                <a:solidFill>
                  <a:srgbClr val="FFFFFF"/>
                </a:solidFill>
                <a:latin typeface="Arial"/>
              </a:rPr>
              <a:t>I am Yours, all the days of my 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1500" y="5715000"/>
            <a:ext cx="952500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/>
            <a:r>
              <a:rPr sz="2000">
                <a:solidFill>
                  <a:srgbClr val="FFFFFF"/>
                </a:solidFill>
                <a:latin typeface="Arial"/>
              </a:rPr>
              <a:t>1-R.2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91250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/>
            <a:r>
              <a:rPr sz="2400">
                <a:solidFill>
                  <a:srgbClr val="FFFFFF"/>
                </a:solidFill>
                <a:latin typeface="宋体"/>
              </a:rPr>
              <a:t>生命河灵粮堂 </a:t>
            </a:r>
          </a:p>
        </p:txBody>
      </p:sp>
    </p:spTree>
    <p:extLst>
      <p:ext uri="{BB962C8B-B14F-4D97-AF65-F5344CB8AC3E}">
        <p14:creationId xmlns:p14="http://schemas.microsoft.com/office/powerpoint/2010/main" val="2489350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28494</TotalTime>
  <Words>1005</Words>
  <Application>Microsoft Office PowerPoint</Application>
  <PresentationFormat>On-screen Show (4:3)</PresentationFormat>
  <Paragraphs>156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43" baseType="lpstr">
      <vt:lpstr>Aegyptus</vt:lpstr>
      <vt:lpstr>Arial Unicode MS</vt:lpstr>
      <vt:lpstr>DFKai-SB</vt:lpstr>
      <vt:lpstr>Microsoft YaHei</vt:lpstr>
      <vt:lpstr>新細明體</vt:lpstr>
      <vt:lpstr>SBL Greek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1795</cp:revision>
  <dcterms:created xsi:type="dcterms:W3CDTF">2014-11-02T05:55:36Z</dcterms:created>
  <dcterms:modified xsi:type="dcterms:W3CDTF">2017-08-08T02:01:12Z</dcterms:modified>
</cp:coreProperties>
</file>