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02" r:id="rId2"/>
    <p:sldId id="256" r:id="rId3"/>
    <p:sldId id="303" r:id="rId4"/>
    <p:sldId id="309" r:id="rId5"/>
    <p:sldId id="304" r:id="rId6"/>
    <p:sldId id="305" r:id="rId7"/>
    <p:sldId id="306" r:id="rId8"/>
    <p:sldId id="307" r:id="rId9"/>
    <p:sldId id="310" r:id="rId10"/>
    <p:sldId id="311" r:id="rId11"/>
    <p:sldId id="308" r:id="rId12"/>
    <p:sldId id="312" r:id="rId13"/>
    <p:sldId id="313" r:id="rId14"/>
  </p:sldIdLst>
  <p:sldSz cx="9144000" cy="6858000" type="screen4x3"/>
  <p:notesSz cx="6950075" cy="923607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80008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787"/>
    <p:restoredTop sz="90929"/>
  </p:normalViewPr>
  <p:slideViewPr>
    <p:cSldViewPr>
      <p:cViewPr varScale="1">
        <p:scale>
          <a:sx n="46" d="100"/>
          <a:sy n="46" d="100"/>
        </p:scale>
        <p:origin x="68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050"/>
          <p:cNvSpPr>
            <a:spLocks noGrp="1" noChangeArrowheads="1"/>
          </p:cNvSpPr>
          <p:nvPr>
            <p:ph type="hdr" sz="quarter"/>
          </p:nvPr>
        </p:nvSpPr>
        <p:spPr bwMode="auto">
          <a:xfrm>
            <a:off x="0" y="0"/>
            <a:ext cx="30114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t" anchorCtr="0" compatLnSpc="1">
            <a:prstTxWarp prst="textNoShape">
              <a:avLst/>
            </a:prstTxWarp>
          </a:bodyPr>
          <a:lstStyle>
            <a:lvl1pPr>
              <a:defRPr sz="1200"/>
            </a:lvl1pPr>
          </a:lstStyle>
          <a:p>
            <a:endParaRPr lang="en-US" altLang="zh-TW"/>
          </a:p>
        </p:txBody>
      </p:sp>
      <p:sp>
        <p:nvSpPr>
          <p:cNvPr id="21507" name="Rectangle 2051"/>
          <p:cNvSpPr>
            <a:spLocks noGrp="1" noChangeArrowheads="1"/>
          </p:cNvSpPr>
          <p:nvPr>
            <p:ph type="dt" sz="quarter" idx="1"/>
          </p:nvPr>
        </p:nvSpPr>
        <p:spPr bwMode="auto">
          <a:xfrm>
            <a:off x="3938588" y="0"/>
            <a:ext cx="301148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t" anchorCtr="0" compatLnSpc="1">
            <a:prstTxWarp prst="textNoShape">
              <a:avLst/>
            </a:prstTxWarp>
          </a:bodyPr>
          <a:lstStyle>
            <a:lvl1pPr algn="r">
              <a:defRPr sz="1200"/>
            </a:lvl1pPr>
          </a:lstStyle>
          <a:p>
            <a:endParaRPr lang="en-US" altLang="zh-TW"/>
          </a:p>
        </p:txBody>
      </p:sp>
      <p:sp>
        <p:nvSpPr>
          <p:cNvPr id="21508" name="Rectangle 2052"/>
          <p:cNvSpPr>
            <a:spLocks noGrp="1" noChangeArrowheads="1"/>
          </p:cNvSpPr>
          <p:nvPr>
            <p:ph type="ftr" sz="quarter" idx="2"/>
          </p:nvPr>
        </p:nvSpPr>
        <p:spPr bwMode="auto">
          <a:xfrm>
            <a:off x="0" y="8774113"/>
            <a:ext cx="3011488"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b" anchorCtr="0" compatLnSpc="1">
            <a:prstTxWarp prst="textNoShape">
              <a:avLst/>
            </a:prstTxWarp>
          </a:bodyPr>
          <a:lstStyle>
            <a:lvl1pPr>
              <a:defRPr sz="1200"/>
            </a:lvl1pPr>
          </a:lstStyle>
          <a:p>
            <a:endParaRPr lang="en-US" altLang="zh-TW"/>
          </a:p>
        </p:txBody>
      </p:sp>
      <p:sp>
        <p:nvSpPr>
          <p:cNvPr id="21509" name="Rectangle 2053"/>
          <p:cNvSpPr>
            <a:spLocks noGrp="1" noChangeArrowheads="1"/>
          </p:cNvSpPr>
          <p:nvPr>
            <p:ph type="sldNum" sz="quarter" idx="3"/>
          </p:nvPr>
        </p:nvSpPr>
        <p:spPr bwMode="auto">
          <a:xfrm>
            <a:off x="3938588" y="8774113"/>
            <a:ext cx="30114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b" anchorCtr="0" compatLnSpc="1">
            <a:prstTxWarp prst="textNoShape">
              <a:avLst/>
            </a:prstTxWarp>
          </a:bodyPr>
          <a:lstStyle>
            <a:lvl1pPr algn="r">
              <a:defRPr sz="1200"/>
            </a:lvl1pPr>
          </a:lstStyle>
          <a:p>
            <a:fld id="{597C5D60-C799-42FE-B9D7-DBEAF10EC60E}" type="slidenum">
              <a:rPr lang="en-US" altLang="zh-TW"/>
              <a:pPr/>
              <a:t>‹#›</a:t>
            </a:fld>
            <a:endParaRPr lang="en-US" altLang="zh-TW"/>
          </a:p>
        </p:txBody>
      </p:sp>
    </p:spTree>
    <p:extLst>
      <p:ext uri="{BB962C8B-B14F-4D97-AF65-F5344CB8AC3E}">
        <p14:creationId xmlns:p14="http://schemas.microsoft.com/office/powerpoint/2010/main" val="1908315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wrap="square" lIns="92492" tIns="46246" rIns="92492" bIns="46246" numCol="1" anchor="t" anchorCtr="0" compatLnSpc="1">
            <a:prstTxWarp prst="textNoShape">
              <a:avLst/>
            </a:prstTxWarp>
          </a:bodyPr>
          <a:lstStyle>
            <a:lvl1pPr>
              <a:defRPr sz="1200"/>
            </a:lvl1pPr>
          </a:lstStyle>
          <a:p>
            <a:endParaRPr lang="en-US" altLang="zh-TW"/>
          </a:p>
        </p:txBody>
      </p:sp>
      <p:sp>
        <p:nvSpPr>
          <p:cNvPr id="3" name="Date Placeholder 2"/>
          <p:cNvSpPr>
            <a:spLocks noGrp="1"/>
          </p:cNvSpPr>
          <p:nvPr>
            <p:ph type="dt" idx="1"/>
          </p:nvPr>
        </p:nvSpPr>
        <p:spPr>
          <a:xfrm>
            <a:off x="3937000" y="0"/>
            <a:ext cx="3011488" cy="461963"/>
          </a:xfrm>
          <a:prstGeom prst="rect">
            <a:avLst/>
          </a:prstGeom>
        </p:spPr>
        <p:txBody>
          <a:bodyPr vert="horz" wrap="square" lIns="92492" tIns="46246" rIns="92492" bIns="46246" numCol="1" anchor="t" anchorCtr="0" compatLnSpc="1">
            <a:prstTxWarp prst="textNoShape">
              <a:avLst/>
            </a:prstTxWarp>
          </a:bodyPr>
          <a:lstStyle>
            <a:lvl1pPr algn="r">
              <a:defRPr sz="1200" smtClean="0"/>
            </a:lvl1pPr>
          </a:lstStyle>
          <a:p>
            <a:pPr>
              <a:defRPr/>
            </a:pPr>
            <a:fld id="{4F7B1988-1616-4C2C-A4E9-D2382F4DD5C5}" type="datetimeFigureOut">
              <a:rPr lang="en-US" altLang="zh-TW"/>
              <a:pPr>
                <a:defRPr/>
              </a:pPr>
              <a:t>8/20/2017</a:t>
            </a:fld>
            <a:endParaRPr lang="en-US" altLang="zh-TW"/>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pPr lvl="0"/>
            <a:endParaRPr lang="en-US" noProof="0" smtClean="0"/>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2492" tIns="46246" rIns="92492" bIns="4624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wrap="square" lIns="92492" tIns="46246" rIns="92492" bIns="46246" numCol="1" anchor="b" anchorCtr="0" compatLnSpc="1">
            <a:prstTxWarp prst="textNoShape">
              <a:avLst/>
            </a:prstTxWarp>
          </a:bodyPr>
          <a:lstStyle>
            <a:lvl1pPr>
              <a:defRPr sz="1200"/>
            </a:lvl1pPr>
          </a:lstStyle>
          <a:p>
            <a:endParaRPr lang="en-US" altLang="zh-TW"/>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wrap="square" lIns="92492" tIns="46246" rIns="92492" bIns="46246" numCol="1" anchor="b" anchorCtr="0" compatLnSpc="1">
            <a:prstTxWarp prst="textNoShape">
              <a:avLst/>
            </a:prstTxWarp>
          </a:bodyPr>
          <a:lstStyle>
            <a:lvl1pPr algn="r">
              <a:defRPr sz="1200"/>
            </a:lvl1pPr>
          </a:lstStyle>
          <a:p>
            <a:fld id="{7E99AD63-00E0-4599-83F3-4A3F3E380967}" type="slidenum">
              <a:rPr lang="en-US" altLang="zh-TW"/>
              <a:pPr/>
              <a:t>‹#›</a:t>
            </a:fld>
            <a:endParaRPr lang="en-US" altLang="zh-TW"/>
          </a:p>
        </p:txBody>
      </p:sp>
    </p:spTree>
    <p:extLst>
      <p:ext uri="{BB962C8B-B14F-4D97-AF65-F5344CB8AC3E}">
        <p14:creationId xmlns:p14="http://schemas.microsoft.com/office/powerpoint/2010/main" val="20799275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0069627-16E3-4B51-BA21-EAC9CD90BC57}" type="datetime1">
              <a:rPr lang="en-US" altLang="zh-TW"/>
              <a:pPr>
                <a:defRPr/>
              </a:pPr>
              <a:t>8/20/2017</a:t>
            </a:fld>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938098D1-A58F-4C68-8186-0F71247CD8AE}" type="slidenum">
              <a:rPr lang="en-US" altLang="zh-TW"/>
              <a:pPr/>
              <a:t>‹#›</a:t>
            </a:fld>
            <a:endParaRPr lang="en-US" altLang="zh-TW"/>
          </a:p>
        </p:txBody>
      </p:sp>
    </p:spTree>
    <p:extLst>
      <p:ext uri="{BB962C8B-B14F-4D97-AF65-F5344CB8AC3E}">
        <p14:creationId xmlns:p14="http://schemas.microsoft.com/office/powerpoint/2010/main" val="4040627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DD21D1E-4BE6-4D3B-8AD6-4FA680033DE9}" type="datetime1">
              <a:rPr lang="en-US" altLang="zh-TW"/>
              <a:pPr>
                <a:defRPr/>
              </a:pPr>
              <a:t>8/20/2017</a:t>
            </a:fld>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23C0B0EC-91F4-4598-8B33-1CA9C3315DEC}" type="slidenum">
              <a:rPr lang="en-US" altLang="zh-TW"/>
              <a:pPr/>
              <a:t>‹#›</a:t>
            </a:fld>
            <a:endParaRPr lang="en-US" altLang="zh-TW"/>
          </a:p>
        </p:txBody>
      </p:sp>
    </p:spTree>
    <p:extLst>
      <p:ext uri="{BB962C8B-B14F-4D97-AF65-F5344CB8AC3E}">
        <p14:creationId xmlns:p14="http://schemas.microsoft.com/office/powerpoint/2010/main" val="86622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6D42C00-EB02-41CC-9431-1F96A6F477DA}" type="datetime1">
              <a:rPr lang="en-US" altLang="zh-TW"/>
              <a:pPr>
                <a:defRPr/>
              </a:pPr>
              <a:t>8/20/2017</a:t>
            </a:fld>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5B05BAA7-B4B9-43E4-9047-81A7D5BCC033}" type="slidenum">
              <a:rPr lang="en-US" altLang="zh-TW"/>
              <a:pPr/>
              <a:t>‹#›</a:t>
            </a:fld>
            <a:endParaRPr lang="en-US" altLang="zh-TW"/>
          </a:p>
        </p:txBody>
      </p:sp>
    </p:spTree>
    <p:extLst>
      <p:ext uri="{BB962C8B-B14F-4D97-AF65-F5344CB8AC3E}">
        <p14:creationId xmlns:p14="http://schemas.microsoft.com/office/powerpoint/2010/main" val="167550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8E1FD8B-4C4F-428C-BBDE-E7ACD06E55B3}" type="datetime1">
              <a:rPr lang="en-US" altLang="zh-TW"/>
              <a:pPr>
                <a:defRPr/>
              </a:pPr>
              <a:t>8/20/2017</a:t>
            </a:fld>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4D1D7100-B48C-410E-AE77-A3D4FCE515BF}" type="slidenum">
              <a:rPr lang="en-US" altLang="zh-TW"/>
              <a:pPr/>
              <a:t>‹#›</a:t>
            </a:fld>
            <a:endParaRPr lang="en-US" altLang="zh-TW"/>
          </a:p>
        </p:txBody>
      </p:sp>
    </p:spTree>
    <p:extLst>
      <p:ext uri="{BB962C8B-B14F-4D97-AF65-F5344CB8AC3E}">
        <p14:creationId xmlns:p14="http://schemas.microsoft.com/office/powerpoint/2010/main" val="253064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E55728F-97AE-4E06-BD63-C2DAD4F09B4A}" type="datetime1">
              <a:rPr lang="en-US" altLang="zh-TW"/>
              <a:pPr>
                <a:defRPr/>
              </a:pPr>
              <a:t>8/20/2017</a:t>
            </a:fld>
            <a:endParaRPr lang="en-US" altLang="zh-TW"/>
          </a:p>
        </p:txBody>
      </p:sp>
      <p:sp>
        <p:nvSpPr>
          <p:cNvPr id="8" name="Rectangle 5"/>
          <p:cNvSpPr>
            <a:spLocks noGrp="1" noChangeArrowheads="1"/>
          </p:cNvSpPr>
          <p:nvPr>
            <p:ph type="ftr" sz="quarter" idx="11"/>
          </p:nvPr>
        </p:nvSpPr>
        <p:spPr>
          <a:ln/>
        </p:spPr>
        <p:txBody>
          <a:bodyPr/>
          <a:lstStyle>
            <a:lvl1pPr>
              <a:defRPr/>
            </a:lvl1pPr>
          </a:lstStyle>
          <a:p>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C924E6F2-9D93-4250-B905-3611BE8DE7BF}" type="slidenum">
              <a:rPr lang="en-US" altLang="zh-TW"/>
              <a:pPr/>
              <a:t>‹#›</a:t>
            </a:fld>
            <a:endParaRPr lang="en-US" altLang="zh-TW"/>
          </a:p>
        </p:txBody>
      </p:sp>
    </p:spTree>
    <p:extLst>
      <p:ext uri="{BB962C8B-B14F-4D97-AF65-F5344CB8AC3E}">
        <p14:creationId xmlns:p14="http://schemas.microsoft.com/office/powerpoint/2010/main" val="376272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B3634BB6-56E1-498F-A07D-479F0104C296}" type="datetime1">
              <a:rPr lang="en-US" altLang="zh-TW"/>
              <a:pPr>
                <a:defRPr/>
              </a:pPr>
              <a:t>8/20/2017</a:t>
            </a:fld>
            <a:endParaRPr lang="en-US" altLang="zh-TW"/>
          </a:p>
        </p:txBody>
      </p:sp>
      <p:sp>
        <p:nvSpPr>
          <p:cNvPr id="4" name="Rectangle 5"/>
          <p:cNvSpPr>
            <a:spLocks noGrp="1" noChangeArrowheads="1"/>
          </p:cNvSpPr>
          <p:nvPr>
            <p:ph type="ftr" sz="quarter" idx="11"/>
          </p:nvPr>
        </p:nvSpPr>
        <p:spPr>
          <a:ln/>
        </p:spPr>
        <p:txBody>
          <a:bodyPr/>
          <a:lstStyle>
            <a:lvl1pPr>
              <a:defRPr/>
            </a:lvl1pPr>
          </a:lstStyle>
          <a:p>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5EA36281-CA88-4AF2-B7C2-CDD4F694BAEE}" type="slidenum">
              <a:rPr lang="en-US" altLang="zh-TW"/>
              <a:pPr/>
              <a:t>‹#›</a:t>
            </a:fld>
            <a:endParaRPr lang="en-US" altLang="zh-TW"/>
          </a:p>
        </p:txBody>
      </p:sp>
    </p:spTree>
    <p:extLst>
      <p:ext uri="{BB962C8B-B14F-4D97-AF65-F5344CB8AC3E}">
        <p14:creationId xmlns:p14="http://schemas.microsoft.com/office/powerpoint/2010/main" val="3039546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43304A1-7239-4605-A634-C8A28490557F}" type="datetime1">
              <a:rPr lang="en-US" altLang="zh-TW"/>
              <a:pPr>
                <a:defRPr/>
              </a:pPr>
              <a:t>8/20/2017</a:t>
            </a:fld>
            <a:endParaRPr lang="en-US" altLang="zh-TW"/>
          </a:p>
        </p:txBody>
      </p:sp>
      <p:sp>
        <p:nvSpPr>
          <p:cNvPr id="3" name="Rectangle 5"/>
          <p:cNvSpPr>
            <a:spLocks noGrp="1" noChangeArrowheads="1"/>
          </p:cNvSpPr>
          <p:nvPr>
            <p:ph type="ftr" sz="quarter" idx="11"/>
          </p:nvPr>
        </p:nvSpPr>
        <p:spPr>
          <a:ln/>
        </p:spPr>
        <p:txBody>
          <a:bodyPr/>
          <a:lstStyle>
            <a:lvl1pPr>
              <a:defRPr/>
            </a:lvl1pPr>
          </a:lstStyle>
          <a:p>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544EA4AD-E009-435E-8F26-92A75D3C26ED}" type="slidenum">
              <a:rPr lang="en-US" altLang="zh-TW"/>
              <a:pPr/>
              <a:t>‹#›</a:t>
            </a:fld>
            <a:endParaRPr lang="en-US" altLang="zh-TW"/>
          </a:p>
        </p:txBody>
      </p:sp>
    </p:spTree>
    <p:extLst>
      <p:ext uri="{BB962C8B-B14F-4D97-AF65-F5344CB8AC3E}">
        <p14:creationId xmlns:p14="http://schemas.microsoft.com/office/powerpoint/2010/main" val="3537627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F02084F-1B4B-42F5-8FA3-8478B16D45C2}" type="datetime1">
              <a:rPr lang="en-US" altLang="zh-TW"/>
              <a:pPr>
                <a:defRPr/>
              </a:pPr>
              <a:t>8/20/2017</a:t>
            </a:fld>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5D34A841-C1D6-47D2-958B-4FEE5BA3C863}" type="slidenum">
              <a:rPr lang="en-US" altLang="zh-TW"/>
              <a:pPr/>
              <a:t>‹#›</a:t>
            </a:fld>
            <a:endParaRPr lang="en-US" altLang="zh-TW"/>
          </a:p>
        </p:txBody>
      </p:sp>
    </p:spTree>
    <p:extLst>
      <p:ext uri="{BB962C8B-B14F-4D97-AF65-F5344CB8AC3E}">
        <p14:creationId xmlns:p14="http://schemas.microsoft.com/office/powerpoint/2010/main" val="205877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D0B85D7-A572-4016-B318-A0B38492B142}" type="datetime1">
              <a:rPr lang="en-US" altLang="zh-TW"/>
              <a:pPr>
                <a:defRPr/>
              </a:pPr>
              <a:t>8/20/2017</a:t>
            </a:fld>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9B83F6B0-3AB0-4B40-86E4-5DC50B910F5E}" type="slidenum">
              <a:rPr lang="en-US" altLang="zh-TW"/>
              <a:pPr/>
              <a:t>‹#›</a:t>
            </a:fld>
            <a:endParaRPr lang="en-US" altLang="zh-TW"/>
          </a:p>
        </p:txBody>
      </p:sp>
    </p:spTree>
    <p:extLst>
      <p:ext uri="{BB962C8B-B14F-4D97-AF65-F5344CB8AC3E}">
        <p14:creationId xmlns:p14="http://schemas.microsoft.com/office/powerpoint/2010/main" val="73948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6F51F7C-ACED-48FE-8717-63B84BAD6B4D}" type="datetime1">
              <a:rPr lang="en-US" altLang="zh-TW"/>
              <a:pPr>
                <a:defRPr/>
              </a:pPr>
              <a:t>8/20/2017</a:t>
            </a:fld>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C8983E8C-DC00-4590-88FD-9646EAAB754A}" type="slidenum">
              <a:rPr lang="en-US" altLang="zh-TW"/>
              <a:pPr/>
              <a:t>‹#›</a:t>
            </a:fld>
            <a:endParaRPr lang="en-US" altLang="zh-TW"/>
          </a:p>
        </p:txBody>
      </p:sp>
    </p:spTree>
    <p:extLst>
      <p:ext uri="{BB962C8B-B14F-4D97-AF65-F5344CB8AC3E}">
        <p14:creationId xmlns:p14="http://schemas.microsoft.com/office/powerpoint/2010/main" val="1152861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2ADEBBA-EE6C-490C-8C8E-F5838193CADC}" type="datetime1">
              <a:rPr lang="en-US" altLang="zh-TW"/>
              <a:pPr>
                <a:defRPr/>
              </a:pPr>
              <a:t>8/20/2017</a:t>
            </a:fld>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B8C55CCF-1ABC-447D-AA45-411218CD708C}" type="slidenum">
              <a:rPr lang="en-US" altLang="zh-TW"/>
              <a:pPr/>
              <a:t>‹#›</a:t>
            </a:fld>
            <a:endParaRPr lang="en-US" altLang="zh-TW"/>
          </a:p>
        </p:txBody>
      </p:sp>
    </p:spTree>
    <p:extLst>
      <p:ext uri="{BB962C8B-B14F-4D97-AF65-F5344CB8AC3E}">
        <p14:creationId xmlns:p14="http://schemas.microsoft.com/office/powerpoint/2010/main" val="721716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ea typeface="新細明體" charset="-120"/>
              </a:defRPr>
            </a:lvl1pPr>
          </a:lstStyle>
          <a:p>
            <a:pPr>
              <a:defRPr/>
            </a:pPr>
            <a:fld id="{0B303F87-DE91-48B4-967C-3A547654D69E}" type="datetime1">
              <a:rPr lang="en-US" altLang="zh-TW"/>
              <a:pPr>
                <a:defRPr/>
              </a:pPr>
              <a:t>8/20/2017</a:t>
            </a:fld>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新細明體" charset="-120"/>
              </a:defRPr>
            </a:lvl1pPr>
          </a:lstStyle>
          <a:p>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新細明體" charset="-120"/>
              </a:defRPr>
            </a:lvl1pPr>
          </a:lstStyle>
          <a:p>
            <a:fld id="{02E7C8CC-B745-4FCC-A4FB-EB5B1A9A3BB9}"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0" y="0"/>
            <a:ext cx="9144000" cy="6858000"/>
          </a:xfrm>
        </p:spPr>
        <p:txBody>
          <a:bodyPr/>
          <a:lstStyle/>
          <a:p>
            <a:pPr marL="0" indent="0" eaLnBrk="1" hangingPunct="1">
              <a:lnSpc>
                <a:spcPts val="3200"/>
              </a:lnSpc>
              <a:spcBef>
                <a:spcPct val="10000"/>
              </a:spcBef>
              <a:buFontTx/>
              <a:buNone/>
            </a:pPr>
            <a:endParaRPr lang="en-US" altLang="zh-TW" sz="7200" b="1" smtClean="0">
              <a:effectLst>
                <a:outerShdw blurRad="38100" dist="38100" dir="2700000" algn="tl">
                  <a:srgbClr val="C0C0C0"/>
                </a:outerShdw>
              </a:effectLst>
              <a:latin typeface="標楷體" pitchFamily="65" charset="-120"/>
              <a:ea typeface="標楷體" pitchFamily="65" charset="-120"/>
            </a:endParaRPr>
          </a:p>
          <a:p>
            <a:pPr marL="0" indent="0" eaLnBrk="1" hangingPunct="1">
              <a:lnSpc>
                <a:spcPts val="3200"/>
              </a:lnSpc>
              <a:spcBef>
                <a:spcPct val="10000"/>
              </a:spcBef>
              <a:buFontTx/>
              <a:buNone/>
            </a:pPr>
            <a:endParaRPr lang="en-US" altLang="zh-TW" sz="7200" b="1" smtClean="0">
              <a:effectLst>
                <a:outerShdw blurRad="38100" dist="38100" dir="2700000" algn="tl">
                  <a:srgbClr val="C0C0C0"/>
                </a:outerShdw>
              </a:effectLst>
              <a:latin typeface="標楷體" pitchFamily="65" charset="-120"/>
              <a:ea typeface="標楷體" pitchFamily="65" charset="-120"/>
            </a:endParaRPr>
          </a:p>
          <a:p>
            <a:pPr marL="400050" lvl="1" indent="0" algn="ctr" eaLnBrk="1" hangingPunct="1">
              <a:lnSpc>
                <a:spcPts val="3200"/>
              </a:lnSpc>
              <a:spcBef>
                <a:spcPct val="10000"/>
              </a:spcBef>
              <a:buFontTx/>
              <a:buNone/>
            </a:pPr>
            <a:r>
              <a:rPr lang="zh-TW" altLang="en-US" sz="6800" b="1" smtClean="0">
                <a:effectLst>
                  <a:outerShdw blurRad="38100" dist="38100" dir="2700000" algn="tl">
                    <a:srgbClr val="C0C0C0"/>
                  </a:outerShdw>
                </a:effectLst>
                <a:latin typeface="標楷體" pitchFamily="65" charset="-120"/>
                <a:ea typeface="標楷體" pitchFamily="65" charset="-120"/>
              </a:rPr>
              <a:t>領受並持守醫治</a:t>
            </a:r>
            <a:endParaRPr lang="en-US" altLang="zh-TW" sz="6800" b="1" smtClean="0">
              <a:effectLst>
                <a:outerShdw blurRad="38100" dist="38100" dir="2700000" algn="tl">
                  <a:srgbClr val="C0C0C0"/>
                </a:outerShdw>
              </a:effectLst>
              <a:latin typeface="標楷體" pitchFamily="65" charset="-120"/>
              <a:ea typeface="標楷體" pitchFamily="65" charset="-120"/>
            </a:endParaRPr>
          </a:p>
          <a:p>
            <a:pPr marL="400050" lvl="1" indent="0" algn="ctr" eaLnBrk="1" hangingPunct="1">
              <a:lnSpc>
                <a:spcPts val="7000"/>
              </a:lnSpc>
              <a:spcBef>
                <a:spcPct val="10000"/>
              </a:spcBef>
              <a:buFontTx/>
              <a:buNone/>
            </a:pPr>
            <a:r>
              <a:rPr lang="en-US" altLang="zh-TW" sz="5400" b="1" smtClean="0">
                <a:effectLst>
                  <a:outerShdw blurRad="38100" dist="38100" dir="2700000" algn="tl">
                    <a:srgbClr val="C0C0C0"/>
                  </a:outerShdw>
                </a:effectLst>
                <a:ea typeface="新細明體" charset="-120"/>
              </a:rPr>
              <a:t>Accepting and Holding God’s Healing</a:t>
            </a:r>
            <a:endParaRPr lang="en-US" altLang="zh-TW" sz="5400" b="1" smtClean="0">
              <a:effectLst>
                <a:outerShdw blurRad="38100" dist="38100" dir="2700000" algn="tl">
                  <a:srgbClr val="C0C0C0"/>
                </a:outerShdw>
              </a:effectLst>
              <a:latin typeface="Verdana" panose="020B0604030504040204" pitchFamily="34" charset="0"/>
              <a:ea typeface="標楷體" pitchFamily="65" charset="-120"/>
            </a:endParaRPr>
          </a:p>
          <a:p>
            <a:pPr marL="400050" lvl="1" indent="0" algn="ctr" eaLnBrk="1" hangingPunct="1">
              <a:lnSpc>
                <a:spcPts val="3200"/>
              </a:lnSpc>
              <a:spcBef>
                <a:spcPct val="10000"/>
              </a:spcBef>
              <a:buFontTx/>
              <a:buNone/>
            </a:pPr>
            <a:r>
              <a:rPr lang="en-US" altLang="zh-TW" sz="6800" b="1" smtClean="0">
                <a:effectLst>
                  <a:outerShdw blurRad="38100" dist="38100" dir="2700000" algn="tl">
                    <a:srgbClr val="C0C0C0"/>
                  </a:outerShdw>
                </a:effectLst>
                <a:latin typeface="Verdana" panose="020B0604030504040204" pitchFamily="34" charset="0"/>
                <a:ea typeface="標楷體" pitchFamily="65" charset="-120"/>
              </a:rPr>
              <a:t/>
            </a:r>
            <a:br>
              <a:rPr lang="en-US" altLang="zh-TW" sz="6800" b="1" smtClean="0">
                <a:effectLst>
                  <a:outerShdw blurRad="38100" dist="38100" dir="2700000" algn="tl">
                    <a:srgbClr val="C0C0C0"/>
                  </a:outerShdw>
                </a:effectLst>
                <a:latin typeface="Verdana" panose="020B0604030504040204" pitchFamily="34" charset="0"/>
                <a:ea typeface="標楷體" pitchFamily="65" charset="-120"/>
              </a:rPr>
            </a:br>
            <a:r>
              <a:rPr lang="zh-TW" altLang="en-US" sz="6800" b="1" smtClean="0">
                <a:solidFill>
                  <a:srgbClr val="000080"/>
                </a:solidFill>
                <a:effectLst>
                  <a:outerShdw blurRad="38100" dist="38100" dir="2700000" algn="tl">
                    <a:srgbClr val="C0C0C0"/>
                  </a:outerShdw>
                </a:effectLst>
                <a:latin typeface="標楷體" pitchFamily="65" charset="-120"/>
                <a:ea typeface="標楷體" pitchFamily="65" charset="-120"/>
              </a:rPr>
              <a:t/>
            </a:r>
            <a:br>
              <a:rPr lang="zh-TW" altLang="en-US" sz="6800" b="1" smtClean="0">
                <a:solidFill>
                  <a:srgbClr val="000080"/>
                </a:solidFill>
                <a:effectLst>
                  <a:outerShdw blurRad="38100" dist="38100" dir="2700000" algn="tl">
                    <a:srgbClr val="C0C0C0"/>
                  </a:outerShdw>
                </a:effectLst>
                <a:latin typeface="標楷體" pitchFamily="65" charset="-120"/>
                <a:ea typeface="標楷體" pitchFamily="65" charset="-120"/>
              </a:rPr>
            </a:br>
            <a:r>
              <a:rPr lang="zh-TW" altLang="en-US" b="1" smtClean="0">
                <a:solidFill>
                  <a:srgbClr val="000080"/>
                </a:solidFill>
                <a:effectLst>
                  <a:outerShdw blurRad="38100" dist="38100" dir="2700000" algn="tl">
                    <a:srgbClr val="C0C0C0"/>
                  </a:outerShdw>
                </a:effectLst>
                <a:latin typeface="標楷體" pitchFamily="65" charset="-120"/>
                <a:ea typeface="標楷體" pitchFamily="65" charset="-120"/>
              </a:rPr>
              <a:t/>
            </a:r>
            <a:br>
              <a:rPr lang="zh-TW" altLang="en-US" b="1" smtClean="0">
                <a:solidFill>
                  <a:srgbClr val="000080"/>
                </a:solidFill>
                <a:effectLst>
                  <a:outerShdw blurRad="38100" dist="38100" dir="2700000" algn="tl">
                    <a:srgbClr val="C0C0C0"/>
                  </a:outerShdw>
                </a:effectLst>
                <a:latin typeface="標楷體" pitchFamily="65" charset="-120"/>
                <a:ea typeface="標楷體" pitchFamily="65" charset="-120"/>
              </a:rPr>
            </a:br>
            <a:r>
              <a:rPr lang="zh-TW" altLang="en-US" sz="4000" b="1" smtClean="0">
                <a:effectLst>
                  <a:outerShdw blurRad="38100" dist="38100" dir="2700000" algn="tl">
                    <a:srgbClr val="C0C0C0"/>
                  </a:outerShdw>
                </a:effectLst>
                <a:latin typeface="標楷體" pitchFamily="65" charset="-120"/>
                <a:ea typeface="標楷體" pitchFamily="65" charset="-120"/>
              </a:rPr>
              <a:t>波特蘭靈糧堂 </a:t>
            </a:r>
            <a:r>
              <a:rPr lang="en-US" altLang="zh-TW" sz="4000" b="1" smtClean="0">
                <a:effectLst>
                  <a:outerShdw blurRad="38100" dist="38100" dir="2700000" algn="tl">
                    <a:srgbClr val="C0C0C0"/>
                  </a:outerShdw>
                </a:effectLst>
                <a:ea typeface="標楷體" pitchFamily="65" charset="-120"/>
              </a:rPr>
              <a:t>BOLIP</a:t>
            </a:r>
          </a:p>
          <a:p>
            <a:pPr marL="400050" lvl="1" indent="0" algn="ctr" eaLnBrk="1" hangingPunct="1">
              <a:lnSpc>
                <a:spcPts val="4500"/>
              </a:lnSpc>
              <a:spcBef>
                <a:spcPct val="10000"/>
              </a:spcBef>
              <a:buFontTx/>
              <a:buNone/>
            </a:pPr>
            <a:r>
              <a:rPr lang="en-US" altLang="zh-TW" sz="3600" b="1" smtClean="0">
                <a:effectLst>
                  <a:outerShdw blurRad="38100" dist="38100" dir="2700000" algn="tl">
                    <a:srgbClr val="C0C0C0"/>
                  </a:outerShdw>
                </a:effectLst>
                <a:ea typeface="標楷體" pitchFamily="65" charset="-120"/>
              </a:rPr>
              <a:t>August 6</a:t>
            </a:r>
            <a:r>
              <a:rPr lang="en-US" altLang="zh-TW" sz="3600" b="1" baseline="30000" smtClean="0">
                <a:effectLst>
                  <a:outerShdw blurRad="38100" dist="38100" dir="2700000" algn="tl">
                    <a:srgbClr val="C0C0C0"/>
                  </a:outerShdw>
                </a:effectLst>
                <a:ea typeface="標楷體" pitchFamily="65" charset="-120"/>
              </a:rPr>
              <a:t>th</a:t>
            </a:r>
            <a:r>
              <a:rPr lang="en-US" altLang="zh-TW" sz="3600" b="1" smtClean="0">
                <a:effectLst>
                  <a:outerShdw blurRad="38100" dist="38100" dir="2700000" algn="tl">
                    <a:srgbClr val="C0C0C0"/>
                  </a:outerShdw>
                </a:effectLst>
                <a:ea typeface="標楷體" pitchFamily="65" charset="-120"/>
              </a:rPr>
              <a:t> </a:t>
            </a:r>
            <a:r>
              <a:rPr lang="zh-TW" altLang="en-US" sz="3600" b="1" smtClean="0">
                <a:effectLst>
                  <a:outerShdw blurRad="38100" dist="38100" dir="2700000" algn="tl">
                    <a:srgbClr val="C0C0C0"/>
                  </a:outerShdw>
                </a:effectLst>
                <a:ea typeface="標楷體" pitchFamily="65" charset="-120"/>
              </a:rPr>
              <a:t>， 201</a:t>
            </a:r>
            <a:r>
              <a:rPr lang="en-US" altLang="zh-TW" sz="3600" b="1" smtClean="0">
                <a:effectLst>
                  <a:outerShdw blurRad="38100" dist="38100" dir="2700000" algn="tl">
                    <a:srgbClr val="C0C0C0"/>
                  </a:outerShdw>
                </a:effectLst>
                <a:ea typeface="標楷體" pitchFamily="65" charset="-120"/>
              </a:rPr>
              <a:t>7</a:t>
            </a:r>
          </a:p>
          <a:p>
            <a:pPr marL="400050" lvl="1" indent="0" algn="ctr" eaLnBrk="1" hangingPunct="1">
              <a:lnSpc>
                <a:spcPts val="4500"/>
              </a:lnSpc>
              <a:spcBef>
                <a:spcPct val="10000"/>
              </a:spcBef>
              <a:buFontTx/>
              <a:buNone/>
            </a:pPr>
            <a:r>
              <a:rPr lang="zh-TW" altLang="en-US" sz="3600" b="1" smtClean="0">
                <a:solidFill>
                  <a:srgbClr val="000080"/>
                </a:solidFill>
                <a:effectLst>
                  <a:outerShdw blurRad="38100" dist="38100" dir="2700000" algn="tl">
                    <a:srgbClr val="C0C0C0"/>
                  </a:outerShdw>
                </a:effectLst>
                <a:ea typeface="標楷體" pitchFamily="65" charset="-120"/>
              </a:rPr>
              <a:t>黃薛媖師母</a:t>
            </a:r>
            <a:r>
              <a:rPr lang="zh-TW" altLang="en-US" sz="2400" b="1" smtClean="0">
                <a:solidFill>
                  <a:srgbClr val="000080"/>
                </a:solidFill>
                <a:effectLst>
                  <a:outerShdw blurRad="38100" dist="38100" dir="2700000" algn="tl">
                    <a:srgbClr val="C0C0C0"/>
                  </a:outerShdw>
                </a:effectLst>
                <a:ea typeface="標楷體" pitchFamily="65" charset="-120"/>
              </a:rPr>
              <a:t/>
            </a:r>
            <a:br>
              <a:rPr lang="zh-TW" altLang="en-US" sz="2400" b="1" smtClean="0">
                <a:solidFill>
                  <a:srgbClr val="000080"/>
                </a:solidFill>
                <a:effectLst>
                  <a:outerShdw blurRad="38100" dist="38100" dir="2700000" algn="tl">
                    <a:srgbClr val="C0C0C0"/>
                  </a:outerShdw>
                </a:effectLst>
                <a:ea typeface="標楷體" pitchFamily="65" charset="-120"/>
              </a:rPr>
            </a:br>
            <a:endParaRPr lang="en-US" altLang="zh-TW" sz="2400" b="1" smtClean="0">
              <a:effectLst>
                <a:outerShdw blurRad="38100" dist="38100" dir="2700000" algn="tl">
                  <a:srgbClr val="C0C0C0"/>
                </a:outerShdw>
              </a:effectLst>
              <a:ea typeface="標楷體" pitchFamily="65" charset="-120"/>
            </a:endParaRPr>
          </a:p>
        </p:txBody>
      </p:sp>
      <p:sp>
        <p:nvSpPr>
          <p:cNvPr id="2"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7465E797-0807-4AAE-B67E-BD90D633F6B3}" type="slidenum">
              <a:rPr lang="en-US" altLang="en-US" sz="1400"/>
              <a:pPr eaLnBrk="1" hangingPunct="1">
                <a:spcBef>
                  <a:spcPct val="0"/>
                </a:spcBef>
                <a:buFontTx/>
                <a:buNone/>
              </a:pPr>
              <a:t>1</a:t>
            </a:fld>
            <a:endParaRPr lang="en-US" altLang="en-US"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「領受醫治」的常見疑問</a:t>
            </a:r>
            <a:endParaRPr 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075" name="Rectangle 3"/>
          <p:cNvSpPr>
            <a:spLocks noGrp="1" noChangeArrowheads="1"/>
          </p:cNvSpPr>
          <p:nvPr>
            <p:ph type="body" idx="1"/>
          </p:nvPr>
        </p:nvSpPr>
        <p:spPr>
          <a:xfrm>
            <a:off x="0" y="914400"/>
            <a:ext cx="9144000" cy="5943600"/>
          </a:xfrm>
        </p:spPr>
        <p:txBody>
          <a:bodyPr/>
          <a:lstStyle/>
          <a:p>
            <a:pPr eaLnBrk="1" hangingPunct="1"/>
            <a:r>
              <a:rPr lang="zh-TW" altLang="en-US" sz="2800" smtClean="0">
                <a:latin typeface="標楷體" pitchFamily="65" charset="-120"/>
                <a:ea typeface="標楷體" pitchFamily="65" charset="-120"/>
              </a:rPr>
              <a:t>是否人人可得醫治？</a:t>
            </a:r>
            <a:r>
              <a:rPr lang="en-US" altLang="zh-TW" sz="2800" smtClean="0">
                <a:latin typeface="標楷體" pitchFamily="65" charset="-120"/>
                <a:ea typeface="標楷體" pitchFamily="65" charset="-120"/>
              </a:rPr>
              <a:t>(Mark</a:t>
            </a:r>
            <a:r>
              <a:rPr lang="zh-TW" altLang="en-US" sz="2800" smtClean="0">
                <a:latin typeface="標楷體" pitchFamily="65" charset="-120"/>
                <a:ea typeface="標楷體" pitchFamily="65" charset="-120"/>
              </a:rPr>
              <a:t>可</a:t>
            </a:r>
            <a:r>
              <a:rPr lang="en-US" altLang="zh-TW" sz="2800" smtClean="0">
                <a:latin typeface="標楷體" pitchFamily="65" charset="-120"/>
                <a:ea typeface="標楷體" pitchFamily="65" charset="-120"/>
              </a:rPr>
              <a:t>6:4-6</a:t>
            </a:r>
            <a:r>
              <a:rPr lang="zh-TW" altLang="en-US" sz="2800" smtClean="0">
                <a:latin typeface="標楷體" pitchFamily="65" charset="-120"/>
                <a:ea typeface="標楷體" pitchFamily="65" charset="-120"/>
              </a:rPr>
              <a:t>，</a:t>
            </a:r>
            <a:r>
              <a:rPr lang="en-US" altLang="zh-TW" sz="2800" smtClean="0">
                <a:latin typeface="標楷體" pitchFamily="65" charset="-120"/>
                <a:ea typeface="標楷體" pitchFamily="65" charset="-120"/>
              </a:rPr>
              <a:t>Matt</a:t>
            </a:r>
            <a:r>
              <a:rPr lang="zh-TW" altLang="en-US" sz="2800" smtClean="0">
                <a:latin typeface="標楷體" pitchFamily="65" charset="-120"/>
                <a:ea typeface="標楷體" pitchFamily="65" charset="-120"/>
              </a:rPr>
              <a:t>太</a:t>
            </a:r>
            <a:r>
              <a:rPr lang="en-US" altLang="zh-TW" sz="2800" smtClean="0">
                <a:latin typeface="標楷體" pitchFamily="65" charset="-120"/>
                <a:ea typeface="標楷體" pitchFamily="65" charset="-120"/>
              </a:rPr>
              <a:t>4:23-24)</a:t>
            </a:r>
          </a:p>
          <a:p>
            <a:pPr eaLnBrk="1" hangingPunct="1">
              <a:buFontTx/>
              <a:buNone/>
            </a:pPr>
            <a:r>
              <a:rPr lang="en-US" altLang="zh-TW" sz="2800" b="1" u="sng" smtClean="0">
                <a:latin typeface="標楷體" pitchFamily="65" charset="-120"/>
                <a:ea typeface="標楷體" pitchFamily="65" charset="-120"/>
              </a:rPr>
              <a:t>Matt</a:t>
            </a:r>
            <a:r>
              <a:rPr lang="zh-TW" altLang="en-US" sz="2800" b="1" u="sng" smtClean="0">
                <a:latin typeface="標楷體" pitchFamily="65" charset="-120"/>
                <a:ea typeface="標楷體" pitchFamily="65" charset="-120"/>
              </a:rPr>
              <a:t>太</a:t>
            </a:r>
            <a:r>
              <a:rPr lang="en-US" altLang="zh-TW" sz="2800" b="1" u="sng" smtClean="0">
                <a:latin typeface="標楷體" pitchFamily="65" charset="-120"/>
                <a:ea typeface="標楷體" pitchFamily="65" charset="-120"/>
              </a:rPr>
              <a:t>4:23-24</a:t>
            </a:r>
            <a:r>
              <a:rPr lang="zh-TW" altLang="en-US" sz="2800" b="1" smtClean="0">
                <a:latin typeface="標楷體" pitchFamily="65" charset="-120"/>
                <a:ea typeface="標楷體" pitchFamily="65" charset="-120"/>
              </a:rPr>
              <a:t> </a:t>
            </a:r>
            <a:r>
              <a:rPr lang="zh-TW" altLang="en-US" sz="2800" smtClean="0">
                <a:latin typeface="標楷體" pitchFamily="65" charset="-120"/>
                <a:ea typeface="標楷體" pitchFamily="65" charset="-120"/>
              </a:rPr>
              <a:t>耶穌走遍加利利、在各會堂裡教訓人、傳天國的福音、醫治百姓各樣的病症。 他的名聲就傳遍了敘利亞．那裡的人把一切害病的、就是害各樣疾病、各樣疼痛的、和被鬼附的、癲癇的、癱瘓的、都帶了來、耶穌就治好了他們。  </a:t>
            </a:r>
            <a:endParaRPr lang="en-US" altLang="zh-TW" sz="2800" smtClean="0">
              <a:latin typeface="標楷體" pitchFamily="65" charset="-120"/>
              <a:ea typeface="標楷體" pitchFamily="65" charset="-120"/>
            </a:endParaRPr>
          </a:p>
          <a:p>
            <a:pPr eaLnBrk="1" hangingPunct="1">
              <a:buFontTx/>
              <a:buNone/>
            </a:pPr>
            <a:r>
              <a:rPr lang="zh-TW" altLang="en-US" sz="2800" b="1" u="sng" smtClean="0">
                <a:latin typeface="標楷體" pitchFamily="65" charset="-120"/>
                <a:ea typeface="標楷體" pitchFamily="65" charset="-120"/>
              </a:rPr>
              <a:t>詩</a:t>
            </a:r>
            <a:r>
              <a:rPr lang="en-US" altLang="zh-TW" sz="2800" b="1" u="sng" smtClean="0">
                <a:latin typeface="標楷體" pitchFamily="65" charset="-120"/>
                <a:ea typeface="標楷體" pitchFamily="65" charset="-120"/>
              </a:rPr>
              <a:t>103:3</a:t>
            </a:r>
            <a:r>
              <a:rPr lang="zh-TW" altLang="en-US" sz="2800" b="1" u="sng" smtClean="0">
                <a:latin typeface="標楷體" pitchFamily="65" charset="-120"/>
                <a:ea typeface="標楷體" pitchFamily="65" charset="-120"/>
              </a:rPr>
              <a:t> </a:t>
            </a:r>
            <a:r>
              <a:rPr lang="zh-TW" altLang="en-US" sz="2800" smtClean="0">
                <a:latin typeface="標楷體" pitchFamily="65" charset="-120"/>
                <a:ea typeface="標楷體" pitchFamily="65" charset="-120"/>
              </a:rPr>
              <a:t>他赦免你的一切罪孽、醫治你的一切疾病。 </a:t>
            </a:r>
            <a:endParaRPr lang="en-US" altLang="zh-TW" sz="2800" smtClean="0">
              <a:latin typeface="標楷體" pitchFamily="65" charset="-120"/>
              <a:ea typeface="標楷體" pitchFamily="65" charset="-120"/>
            </a:endParaRPr>
          </a:p>
          <a:p>
            <a:pPr eaLnBrk="1" hangingPunct="1">
              <a:buFontTx/>
              <a:buNone/>
            </a:pPr>
            <a:r>
              <a:rPr lang="zh-TW" altLang="en-US" sz="2800" b="1" u="sng" smtClean="0">
                <a:latin typeface="標楷體" pitchFamily="65" charset="-120"/>
                <a:ea typeface="標楷體" pitchFamily="65" charset="-120"/>
              </a:rPr>
              <a:t>徒</a:t>
            </a:r>
            <a:r>
              <a:rPr lang="en-US" altLang="zh-TW" sz="2800" b="1" u="sng" smtClean="0">
                <a:latin typeface="標楷體" pitchFamily="65" charset="-120"/>
                <a:ea typeface="標楷體" pitchFamily="65" charset="-120"/>
              </a:rPr>
              <a:t>4:12</a:t>
            </a:r>
            <a:r>
              <a:rPr lang="zh-TW" altLang="en-US" sz="2800" b="1" smtClean="0">
                <a:latin typeface="標楷體" pitchFamily="65" charset="-120"/>
                <a:ea typeface="標楷體" pitchFamily="65" charset="-120"/>
              </a:rPr>
              <a:t>  </a:t>
            </a:r>
            <a:r>
              <a:rPr lang="zh-TW" altLang="en-US" sz="2800" smtClean="0">
                <a:latin typeface="標楷體" pitchFamily="65" charset="-120"/>
                <a:ea typeface="標楷體" pitchFamily="65" charset="-120"/>
              </a:rPr>
              <a:t>除他以外、別無拯救．因為在天下人間、沒有賜下別的名、我們可以靠著得救</a:t>
            </a:r>
            <a:r>
              <a:rPr lang="en-US" altLang="zh-TW" sz="2800" smtClean="0">
                <a:latin typeface="標楷體" pitchFamily="65" charset="-120"/>
                <a:ea typeface="標楷體" pitchFamily="65" charset="-120"/>
              </a:rPr>
              <a:t>(</a:t>
            </a:r>
            <a:r>
              <a:rPr lang="zh-TW" altLang="en-US" sz="2800" smtClean="0">
                <a:latin typeface="標楷體" pitchFamily="65" charset="-120"/>
                <a:ea typeface="標楷體" pitchFamily="65" charset="-120"/>
              </a:rPr>
              <a:t>原文</a:t>
            </a:r>
            <a:r>
              <a:rPr lang="en-US" altLang="zh-TW" sz="2800" smtClean="0">
                <a:latin typeface="標楷體" pitchFamily="65" charset="-120"/>
                <a:ea typeface="標楷體" pitchFamily="65" charset="-120"/>
              </a:rPr>
              <a:t>:</a:t>
            </a:r>
            <a:r>
              <a:rPr lang="zh-TW" altLang="en-US" sz="2800" smtClean="0">
                <a:latin typeface="標楷體" pitchFamily="65" charset="-120"/>
                <a:ea typeface="標楷體" pitchFamily="65" charset="-120"/>
              </a:rPr>
              <a:t>得痊癒</a:t>
            </a:r>
            <a:r>
              <a:rPr lang="en-US" altLang="zh-TW" sz="2800" smtClean="0">
                <a:latin typeface="標楷體" pitchFamily="65" charset="-120"/>
                <a:ea typeface="標楷體" pitchFamily="65" charset="-120"/>
              </a:rPr>
              <a:t>)</a:t>
            </a:r>
            <a:endParaRPr lang="en-US" altLang="en-US" sz="2800" smtClean="0">
              <a:latin typeface="標楷體" pitchFamily="65" charset="-120"/>
              <a:ea typeface="標楷體" pitchFamily="65" charset="-120"/>
            </a:endParaRPr>
          </a:p>
          <a:p>
            <a:pPr eaLnBrk="1" hangingPunct="1">
              <a:buFontTx/>
              <a:buNone/>
            </a:pPr>
            <a:endParaRPr lang="en-US" altLang="zh-TW" sz="2800" smtClean="0">
              <a:latin typeface="標楷體" pitchFamily="65" charset="-120"/>
              <a:ea typeface="標楷體" pitchFamily="65" charset="-120"/>
            </a:endParaRPr>
          </a:p>
        </p:txBody>
      </p:sp>
      <p:sp>
        <p:nvSpPr>
          <p:cNvPr id="3076"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9B12F9EC-5CA6-4899-BFAA-98268ED1F4CF}" type="slidenum">
              <a:rPr lang="en-US" altLang="en-US" sz="1400"/>
              <a:pPr eaLnBrk="1" hangingPunct="1">
                <a:spcBef>
                  <a:spcPct val="0"/>
                </a:spcBef>
                <a:buFontTx/>
                <a:buNone/>
              </a:pPr>
              <a:t>2</a:t>
            </a:fld>
            <a:endParaRPr lang="en-US" altLang="en-US"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「領受醫治」的常見疑問</a:t>
            </a:r>
            <a:endParaRPr 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4099" name="Rectangle 3"/>
          <p:cNvSpPr>
            <a:spLocks noGrp="1" noChangeArrowheads="1"/>
          </p:cNvSpPr>
          <p:nvPr>
            <p:ph type="body" idx="1"/>
          </p:nvPr>
        </p:nvSpPr>
        <p:spPr>
          <a:xfrm>
            <a:off x="0" y="838200"/>
            <a:ext cx="9144000" cy="6019800"/>
          </a:xfrm>
        </p:spPr>
        <p:txBody>
          <a:bodyPr/>
          <a:lstStyle/>
          <a:p>
            <a:pPr eaLnBrk="1" hangingPunct="1"/>
            <a:r>
              <a:rPr lang="zh-TW" altLang="en-US" sz="2800" smtClean="0">
                <a:latin typeface="標楷體" pitchFamily="65" charset="-120"/>
                <a:ea typeface="標楷體" pitchFamily="65" charset="-120"/>
              </a:rPr>
              <a:t>醫治會立刻發生嗎？</a:t>
            </a:r>
            <a:r>
              <a:rPr lang="en-US" altLang="zh-TW" sz="2800" smtClean="0">
                <a:latin typeface="標楷體" pitchFamily="65" charset="-120"/>
                <a:ea typeface="標楷體" pitchFamily="65" charset="-120"/>
              </a:rPr>
              <a:t>(Mark</a:t>
            </a:r>
            <a:r>
              <a:rPr lang="zh-TW" altLang="en-US" sz="2800" smtClean="0">
                <a:latin typeface="標楷體" pitchFamily="65" charset="-120"/>
                <a:ea typeface="標楷體" pitchFamily="65" charset="-120"/>
              </a:rPr>
              <a:t>可</a:t>
            </a:r>
            <a:r>
              <a:rPr lang="en-US" altLang="en-US" sz="2800" smtClean="0">
                <a:latin typeface="標楷體" pitchFamily="65" charset="-120"/>
                <a:ea typeface="標楷體" pitchFamily="65" charset="-120"/>
              </a:rPr>
              <a:t>8:22-25;)</a:t>
            </a:r>
            <a:r>
              <a:rPr lang="zh-TW" altLang="en-US" sz="2800" smtClean="0">
                <a:latin typeface="標楷體" pitchFamily="65" charset="-120"/>
                <a:ea typeface="標楷體" pitchFamily="65" charset="-120"/>
              </a:rPr>
              <a:t> </a:t>
            </a:r>
            <a:endParaRPr lang="en-US" altLang="zh-TW" sz="2800" smtClean="0">
              <a:latin typeface="標楷體" pitchFamily="65" charset="-120"/>
              <a:ea typeface="標楷體" pitchFamily="65" charset="-120"/>
            </a:endParaRPr>
          </a:p>
          <a:p>
            <a:pPr eaLnBrk="1" hangingPunct="1">
              <a:buFontTx/>
              <a:buNone/>
            </a:pPr>
            <a:r>
              <a:rPr lang="en-US" altLang="zh-TW" sz="2800" b="1" u="sng" smtClean="0">
                <a:latin typeface="標楷體" pitchFamily="65" charset="-120"/>
                <a:ea typeface="標楷體" pitchFamily="65" charset="-120"/>
              </a:rPr>
              <a:t>Mark</a:t>
            </a:r>
            <a:r>
              <a:rPr lang="zh-TW" altLang="en-US" sz="2800" b="1" u="sng" smtClean="0">
                <a:latin typeface="標楷體" pitchFamily="65" charset="-120"/>
                <a:ea typeface="標楷體" pitchFamily="65" charset="-120"/>
              </a:rPr>
              <a:t>可</a:t>
            </a:r>
            <a:r>
              <a:rPr lang="en-US" altLang="en-US" sz="2800" b="1" u="sng" smtClean="0">
                <a:latin typeface="標楷體" pitchFamily="65" charset="-120"/>
                <a:ea typeface="標楷體" pitchFamily="65" charset="-120"/>
              </a:rPr>
              <a:t>8:22-25</a:t>
            </a:r>
            <a:r>
              <a:rPr lang="zh-TW" altLang="en-US" sz="2800" b="1" u="sng" smtClean="0">
                <a:latin typeface="標楷體" pitchFamily="65" charset="-120"/>
                <a:ea typeface="標楷體" pitchFamily="65" charset="-120"/>
              </a:rPr>
              <a:t> </a:t>
            </a:r>
            <a:r>
              <a:rPr lang="zh-TW" altLang="en-US" sz="2800" smtClean="0">
                <a:latin typeface="標楷體" pitchFamily="65" charset="-120"/>
                <a:ea typeface="標楷體" pitchFamily="65" charset="-120"/>
              </a:rPr>
              <a:t>他們來到伯賽大、有人帶一個瞎子來、求耶穌摸他。 耶穌拉著瞎子的手、領他到村外．就吐唾沫在他眼睛上、按手在他身上、問他說、你看見甚麼了。 他就抬頭一看、說、我看見人了．他們好像樹木、並且行走。隨後又按手在他眼睛上、他定睛一看、就復了原、樣樣都看得清楚了。</a:t>
            </a:r>
            <a:r>
              <a:rPr lang="zh-TW" altLang="en-US" sz="2800" smtClean="0">
                <a:ea typeface="新細明體" charset="-120"/>
              </a:rPr>
              <a:t> </a:t>
            </a:r>
            <a:r>
              <a:rPr lang="zh-TW" altLang="en-US" sz="2800" smtClean="0">
                <a:latin typeface="標楷體" pitchFamily="65" charset="-120"/>
                <a:ea typeface="標楷體" pitchFamily="65" charset="-120"/>
              </a:rPr>
              <a:t> </a:t>
            </a:r>
            <a:r>
              <a:rPr lang="zh-TW" altLang="en-US" sz="2800" smtClean="0">
                <a:ea typeface="新細明體" charset="-120"/>
              </a:rPr>
              <a:t/>
            </a:r>
            <a:br>
              <a:rPr lang="zh-TW" altLang="en-US" sz="2800" smtClean="0">
                <a:ea typeface="新細明體" charset="-120"/>
              </a:rPr>
            </a:br>
            <a:r>
              <a:rPr lang="en-US" altLang="en-US" sz="2800" smtClean="0"/>
              <a:t>They came to Bethsaida, and some people brought a blind man and begged Jesus to touch him. He took the blind man by the hand and led him outside the village. When he had spit on the man's eyes and put his hands on him, Jesus asked, "Do you see anything ?“ He looked up and said, "I see people; they look like trees walking around.“</a:t>
            </a:r>
          </a:p>
          <a:p>
            <a:pPr eaLnBrk="1" hangingPunct="1"/>
            <a:endParaRPr lang="en-US" altLang="en-US" sz="2800" smtClean="0">
              <a:latin typeface="標楷體" pitchFamily="65" charset="-120"/>
              <a:ea typeface="標楷體" pitchFamily="65" charset="-120"/>
            </a:endParaRPr>
          </a:p>
        </p:txBody>
      </p:sp>
      <p:sp>
        <p:nvSpPr>
          <p:cNvPr id="4100" name="Slide Number Placeholder 2"/>
          <p:cNvSpPr>
            <a:spLocks noGrp="1"/>
          </p:cNvSpPr>
          <p:nvPr>
            <p:ph type="sldNum" sz="quarter" idx="12"/>
          </p:nvPr>
        </p:nvSpPr>
        <p:spPr>
          <a:xfrm>
            <a:off x="8382000" y="6096000"/>
            <a:ext cx="6096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2C3CAC07-4160-43E7-A903-53AA61C71DA6}" type="slidenum">
              <a:rPr lang="en-US" altLang="en-US" sz="1400"/>
              <a:pPr eaLnBrk="1" hangingPunct="1">
                <a:spcBef>
                  <a:spcPct val="0"/>
                </a:spcBef>
                <a:buFontTx/>
                <a:buNone/>
              </a:pPr>
              <a:t>3</a:t>
            </a:fld>
            <a:endParaRPr lang="en-US" alt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858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「領受醫治」的常見疑問</a:t>
            </a:r>
            <a:endParaRPr 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123" name="Rectangle 3"/>
          <p:cNvSpPr>
            <a:spLocks noGrp="1" noChangeArrowheads="1"/>
          </p:cNvSpPr>
          <p:nvPr>
            <p:ph type="body" idx="1"/>
          </p:nvPr>
        </p:nvSpPr>
        <p:spPr>
          <a:xfrm>
            <a:off x="0" y="838200"/>
            <a:ext cx="9144000" cy="6019800"/>
          </a:xfrm>
        </p:spPr>
        <p:txBody>
          <a:bodyPr/>
          <a:lstStyle/>
          <a:p>
            <a:pPr eaLnBrk="1" hangingPunct="1"/>
            <a:r>
              <a:rPr lang="zh-TW" altLang="en-US" sz="2800" smtClean="0">
                <a:latin typeface="標楷體" pitchFamily="65" charset="-120"/>
                <a:ea typeface="標楷體" pitchFamily="65" charset="-120"/>
              </a:rPr>
              <a:t>醫治會立刻發生嗎？接受禱告後，沒有明顯的改善 →不要灰心</a:t>
            </a:r>
            <a:endParaRPr lang="en-US" altLang="zh-TW" sz="2800" smtClean="0">
              <a:latin typeface="標楷體" pitchFamily="65" charset="-120"/>
              <a:ea typeface="標楷體" pitchFamily="65" charset="-120"/>
            </a:endParaRPr>
          </a:p>
          <a:p>
            <a:pPr>
              <a:buFont typeface="Times New Roman" panose="02020603050405020304" pitchFamily="18" charset="0"/>
              <a:buAutoNum type="arabicPeriod"/>
            </a:pPr>
            <a:r>
              <a:rPr lang="zh-TW" altLang="en-US" sz="2800" smtClean="0">
                <a:latin typeface="標楷體" pitchFamily="65" charset="-120"/>
                <a:ea typeface="標楷體" pitchFamily="65" charset="-120"/>
              </a:rPr>
              <a:t>神蹟是立刻的，醫治卻是一個過程。可</a:t>
            </a:r>
            <a:r>
              <a:rPr lang="en-US" altLang="zh-TW" sz="2800" smtClean="0">
                <a:latin typeface="標楷體" pitchFamily="65" charset="-120"/>
                <a:ea typeface="標楷體" pitchFamily="65" charset="-120"/>
              </a:rPr>
              <a:t>16:18</a:t>
            </a:r>
            <a:r>
              <a:rPr lang="zh-TW" altLang="en-US" sz="2800" smtClean="0">
                <a:latin typeface="標楷體" pitchFamily="65" charset="-120"/>
                <a:ea typeface="標楷體" pitchFamily="65" charset="-120"/>
              </a:rPr>
              <a:t>「手按病人，病人就</a:t>
            </a:r>
            <a:r>
              <a:rPr lang="zh-TW" altLang="en-US" sz="2800" u="sng" smtClean="0">
                <a:latin typeface="標楷體" pitchFamily="65" charset="-120"/>
                <a:ea typeface="標楷體" pitchFamily="65" charset="-120"/>
              </a:rPr>
              <a:t>必好了</a:t>
            </a:r>
            <a:r>
              <a:rPr lang="zh-TW" altLang="en-US" sz="2800" smtClean="0">
                <a:latin typeface="標楷體" pitchFamily="65" charset="-120"/>
                <a:ea typeface="標楷體" pitchFamily="65" charset="-120"/>
              </a:rPr>
              <a:t>」</a:t>
            </a:r>
            <a:r>
              <a:rPr lang="en-US" altLang="zh-TW" sz="2800" smtClean="0">
                <a:latin typeface="標楷體" pitchFamily="65" charset="-120"/>
                <a:ea typeface="標楷體" pitchFamily="65" charset="-120"/>
              </a:rPr>
              <a:t>;</a:t>
            </a:r>
            <a:r>
              <a:rPr lang="zh-TW" altLang="en-US" sz="2800" smtClean="0">
                <a:latin typeface="標楷體" pitchFamily="65" charset="-120"/>
                <a:ea typeface="標楷體" pitchFamily="65" charset="-120"/>
              </a:rPr>
              <a:t> </a:t>
            </a:r>
            <a:r>
              <a:rPr lang="en-US" altLang="zh-TW" sz="2800" smtClean="0">
                <a:latin typeface="標楷體" pitchFamily="65" charset="-120"/>
                <a:ea typeface="標楷體" pitchFamily="65" charset="-120"/>
              </a:rPr>
              <a:t>will get well, will recover</a:t>
            </a:r>
            <a:r>
              <a:rPr lang="zh-TW" altLang="en-US" sz="2800" smtClean="0">
                <a:latin typeface="標楷體" pitchFamily="65" charset="-120"/>
                <a:ea typeface="標楷體" pitchFamily="65" charset="-120"/>
              </a:rPr>
              <a:t> 表示將會好，是一個過程。 </a:t>
            </a:r>
            <a:endParaRPr lang="en-US" altLang="zh-TW" sz="2800" smtClean="0">
              <a:latin typeface="標楷體" pitchFamily="65" charset="-120"/>
              <a:ea typeface="標楷體" pitchFamily="65" charset="-120"/>
            </a:endParaRPr>
          </a:p>
          <a:p>
            <a:pPr>
              <a:buFont typeface="Times New Roman" panose="02020603050405020304" pitchFamily="18" charset="0"/>
              <a:buAutoNum type="arabicPeriod"/>
            </a:pPr>
            <a:r>
              <a:rPr lang="zh-TW" altLang="en-US" sz="2800" smtClean="0">
                <a:latin typeface="標楷體" pitchFamily="65" charset="-120"/>
                <a:ea typeface="標楷體" pitchFamily="65" charset="-120"/>
              </a:rPr>
              <a:t>醫治有時像粒種子，剛種下時看不見芽，如果我們抓住神的應許，以根基於神話語的信心像水澆灌它，時機成熟時，必要看見神的醫治。　</a:t>
            </a:r>
            <a:endParaRPr lang="en-US" altLang="zh-TW" sz="2800" smtClean="0">
              <a:latin typeface="標楷體" pitchFamily="65" charset="-120"/>
              <a:ea typeface="標楷體" pitchFamily="65" charset="-120"/>
            </a:endParaRPr>
          </a:p>
          <a:p>
            <a:pPr>
              <a:buFont typeface="Times New Roman" panose="02020603050405020304" pitchFamily="18" charset="0"/>
              <a:buAutoNum type="arabicPeriod"/>
            </a:pPr>
            <a:r>
              <a:rPr lang="zh-TW" altLang="en-US" sz="2800" smtClean="0">
                <a:latin typeface="標楷體" pitchFamily="65" charset="-120"/>
                <a:ea typeface="標楷體" pitchFamily="65" charset="-120"/>
              </a:rPr>
              <a:t>撒但要使我們灰心，受挫折，牠要迫使我們在還未看見醫治時就放棄，讓我們覺得神不愛我，不會醫治我→不要中計。</a:t>
            </a:r>
            <a:endParaRPr lang="en-US" altLang="zh-TW" sz="2800" smtClean="0">
              <a:latin typeface="標楷體" pitchFamily="65" charset="-120"/>
              <a:ea typeface="標楷體" pitchFamily="65" charset="-120"/>
            </a:endParaRPr>
          </a:p>
          <a:p>
            <a:pPr>
              <a:buFont typeface="Times New Roman" panose="02020603050405020304" pitchFamily="18" charset="0"/>
              <a:buAutoNum type="arabicPeriod"/>
            </a:pPr>
            <a:r>
              <a:rPr lang="zh-TW" altLang="en-US" sz="2800" smtClean="0">
                <a:latin typeface="標楷體" pitchFamily="65" charset="-120"/>
                <a:ea typeface="標楷體" pitchFamily="65" charset="-120"/>
              </a:rPr>
              <a:t>不要失去信心要繼續禱告，持續相信神是等著要施恩給我們的神，神醫治的過程已經開始了。</a:t>
            </a:r>
            <a:endParaRPr lang="en-US" altLang="zh-TW" sz="2800" smtClean="0">
              <a:latin typeface="標楷體" pitchFamily="65" charset="-120"/>
              <a:ea typeface="標楷體" pitchFamily="65" charset="-120"/>
            </a:endParaRPr>
          </a:p>
          <a:p>
            <a:pPr eaLnBrk="1" hangingPunct="1">
              <a:buFontTx/>
              <a:buNone/>
            </a:pPr>
            <a:endParaRPr lang="zh-TW" altLang="en-US" sz="2800" smtClean="0">
              <a:latin typeface="標楷體" pitchFamily="65" charset="-120"/>
              <a:ea typeface="標楷體" pitchFamily="65" charset="-120"/>
            </a:endParaRPr>
          </a:p>
          <a:p>
            <a:pPr eaLnBrk="1" hangingPunct="1">
              <a:buFontTx/>
              <a:buNone/>
            </a:pPr>
            <a:endParaRPr lang="en-US" altLang="zh-TW" sz="2800" smtClean="0">
              <a:latin typeface="標楷體" pitchFamily="65" charset="-120"/>
              <a:ea typeface="標楷體" pitchFamily="65" charset="-120"/>
            </a:endParaRPr>
          </a:p>
        </p:txBody>
      </p:sp>
      <p:sp>
        <p:nvSpPr>
          <p:cNvPr id="5124" name="Slide Number Placeholder 2"/>
          <p:cNvSpPr>
            <a:spLocks noGrp="1"/>
          </p:cNvSpPr>
          <p:nvPr>
            <p:ph type="sldNum" sz="quarter" idx="12"/>
          </p:nvPr>
        </p:nvSpPr>
        <p:spPr>
          <a:xfrm>
            <a:off x="8229600" y="6248400"/>
            <a:ext cx="7620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CEE6B685-6E96-418F-BDE6-D6DE1169460D}" type="slidenum">
              <a:rPr lang="en-US" altLang="en-US" sz="1400"/>
              <a:pPr eaLnBrk="1" hangingPunct="1">
                <a:spcBef>
                  <a:spcPct val="0"/>
                </a:spcBef>
                <a:buFontTx/>
                <a:buNone/>
              </a:pPr>
              <a:t>4</a:t>
            </a:fld>
            <a:endParaRPr lang="en-US" altLang="en-US" sz="1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「領受醫治」的常見疑問</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6147" name="Rectangle 3"/>
          <p:cNvSpPr>
            <a:spLocks noGrp="1" noChangeArrowheads="1"/>
          </p:cNvSpPr>
          <p:nvPr>
            <p:ph type="body" idx="1"/>
          </p:nvPr>
        </p:nvSpPr>
        <p:spPr>
          <a:xfrm>
            <a:off x="0" y="1066800"/>
            <a:ext cx="9144000" cy="5791200"/>
          </a:xfrm>
        </p:spPr>
        <p:txBody>
          <a:bodyPr/>
          <a:lstStyle/>
          <a:p>
            <a:pPr eaLnBrk="1" hangingPunct="1"/>
            <a:r>
              <a:rPr lang="zh-TW" altLang="en-US" smtClean="0">
                <a:latin typeface="標楷體" pitchFamily="65" charset="-120"/>
                <a:ea typeface="標楷體" pitchFamily="65" charset="-120"/>
              </a:rPr>
              <a:t>「醫治禱告」與「醫藥」有衝突嗎？</a:t>
            </a:r>
            <a:r>
              <a:rPr lang="en-US" altLang="zh-TW" smtClean="0">
                <a:latin typeface="標楷體" pitchFamily="65" charset="-120"/>
                <a:ea typeface="標楷體" pitchFamily="65" charset="-120"/>
              </a:rPr>
              <a:t>(Mark</a:t>
            </a:r>
            <a:r>
              <a:rPr lang="zh-TW" altLang="en-US" smtClean="0">
                <a:latin typeface="標楷體" pitchFamily="65" charset="-120"/>
                <a:ea typeface="標楷體" pitchFamily="65" charset="-120"/>
              </a:rPr>
              <a:t>可</a:t>
            </a:r>
            <a:r>
              <a:rPr lang="en-US" altLang="zh-TW" smtClean="0">
                <a:latin typeface="標楷體" pitchFamily="65" charset="-120"/>
                <a:ea typeface="標楷體" pitchFamily="65" charset="-120"/>
              </a:rPr>
              <a:t>7:33</a:t>
            </a:r>
            <a:r>
              <a:rPr lang="zh-TW" altLang="en-US" smtClean="0">
                <a:latin typeface="標楷體" pitchFamily="65" charset="-120"/>
                <a:ea typeface="標楷體" pitchFamily="65" charset="-120"/>
              </a:rPr>
              <a:t>，</a:t>
            </a:r>
            <a:r>
              <a:rPr lang="en-US" altLang="zh-TW" smtClean="0">
                <a:latin typeface="標楷體" pitchFamily="65" charset="-120"/>
                <a:ea typeface="標楷體" pitchFamily="65" charset="-120"/>
              </a:rPr>
              <a:t>John</a:t>
            </a:r>
            <a:r>
              <a:rPr lang="zh-TW" altLang="en-US" smtClean="0">
                <a:latin typeface="標楷體" pitchFamily="65" charset="-120"/>
                <a:ea typeface="標楷體" pitchFamily="65" charset="-120"/>
              </a:rPr>
              <a:t>約</a:t>
            </a:r>
            <a:r>
              <a:rPr lang="en-US" altLang="zh-TW" smtClean="0">
                <a:latin typeface="標楷體" pitchFamily="65" charset="-120"/>
                <a:ea typeface="標楷體" pitchFamily="65" charset="-120"/>
              </a:rPr>
              <a:t>9:6</a:t>
            </a:r>
            <a:r>
              <a:rPr lang="zh-TW" altLang="en-US" smtClean="0">
                <a:latin typeface="標楷體" pitchFamily="65" charset="-120"/>
                <a:ea typeface="標楷體" pitchFamily="65" charset="-120"/>
              </a:rPr>
              <a:t>、</a:t>
            </a:r>
            <a:r>
              <a:rPr lang="en-US" altLang="zh-TW" smtClean="0">
                <a:latin typeface="標楷體" pitchFamily="65" charset="-120"/>
                <a:ea typeface="標楷體" pitchFamily="65" charset="-120"/>
              </a:rPr>
              <a:t>11)</a:t>
            </a:r>
          </a:p>
          <a:p>
            <a:pPr eaLnBrk="1" hangingPunct="1">
              <a:buFontTx/>
              <a:buNone/>
            </a:pPr>
            <a:endParaRPr lang="en-US" altLang="zh-TW" smtClean="0">
              <a:latin typeface="標楷體" pitchFamily="65" charset="-120"/>
              <a:ea typeface="標楷體" pitchFamily="65" charset="-120"/>
            </a:endParaRPr>
          </a:p>
          <a:p>
            <a:pPr eaLnBrk="1" hangingPunct="1">
              <a:buFontTx/>
              <a:buNone/>
            </a:pPr>
            <a:r>
              <a:rPr lang="zh-TW" altLang="en-US" smtClean="0">
                <a:latin typeface="標楷體" pitchFamily="65" charset="-120"/>
                <a:ea typeface="標楷體" pitchFamily="65" charset="-120"/>
              </a:rPr>
              <a:t>醫藥是神普遍的恩典，醫治禱告則是經歷神加倍雙重的恩典。醫生的藥物，也是神醫治的器皿。但倚靠藥物，絕不能過於倚靠神。</a:t>
            </a:r>
            <a:endParaRPr lang="en-US" altLang="zh-TW" smtClean="0">
              <a:latin typeface="標楷體" pitchFamily="65" charset="-120"/>
              <a:ea typeface="標楷體" pitchFamily="65" charset="-120"/>
            </a:endParaRPr>
          </a:p>
        </p:txBody>
      </p:sp>
      <p:sp>
        <p:nvSpPr>
          <p:cNvPr id="6148" name="Date Placeholder 1"/>
          <p:cNvSpPr>
            <a:spLocks noGrp="1"/>
          </p:cNvSpPr>
          <p:nvPr>
            <p:ph type="dt" sz="quarter" idx="10"/>
          </p:nvPr>
        </p:nvSpPr>
        <p:spPr>
          <a:xfrm>
            <a:off x="152400" y="6477000"/>
            <a:ext cx="1905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40099392-69E9-4169-97A9-026940B0A04E}" type="datetime1">
              <a:rPr lang="en-US" altLang="en-US" sz="1400"/>
              <a:pPr eaLnBrk="1" hangingPunct="1">
                <a:spcBef>
                  <a:spcPct val="0"/>
                </a:spcBef>
                <a:buFontTx/>
                <a:buNone/>
              </a:pPr>
              <a:t>8/20/2017</a:t>
            </a:fld>
            <a:endParaRPr lang="en-US" altLang="en-US" sz="1400"/>
          </a:p>
        </p:txBody>
      </p:sp>
      <p:sp>
        <p:nvSpPr>
          <p:cNvPr id="6149"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02372B59-812D-44B0-85FD-FCAC67B67231}" type="slidenum">
              <a:rPr lang="en-US" altLang="en-US" sz="1400"/>
              <a:pPr eaLnBrk="1" hangingPunct="1">
                <a:spcBef>
                  <a:spcPct val="0"/>
                </a:spcBef>
                <a:buFontTx/>
                <a:buNone/>
              </a:pPr>
              <a:t>5</a:t>
            </a:fld>
            <a:endParaRPr lang="en-US" altLang="en-US"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「領受醫治」的常見疑問</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7171" name="Rectangle 3"/>
          <p:cNvSpPr>
            <a:spLocks noGrp="1" noChangeArrowheads="1"/>
          </p:cNvSpPr>
          <p:nvPr>
            <p:ph type="body" idx="1"/>
          </p:nvPr>
        </p:nvSpPr>
        <p:spPr>
          <a:xfrm>
            <a:off x="0" y="914400"/>
            <a:ext cx="9144000" cy="5943600"/>
          </a:xfrm>
        </p:spPr>
        <p:txBody>
          <a:bodyPr/>
          <a:lstStyle/>
          <a:p>
            <a:pPr eaLnBrk="1" hangingPunct="1"/>
            <a:r>
              <a:rPr lang="zh-TW" altLang="en-US" smtClean="0">
                <a:latin typeface="標楷體" pitchFamily="65" charset="-120"/>
                <a:ea typeface="標楷體" pitchFamily="65" charset="-120"/>
              </a:rPr>
              <a:t>苦難和疾病是不是從神來的？</a:t>
            </a:r>
            <a:r>
              <a:rPr lang="en-US" altLang="zh-TW" smtClean="0">
                <a:latin typeface="標楷體" pitchFamily="65" charset="-120"/>
                <a:ea typeface="標楷體" pitchFamily="65" charset="-120"/>
              </a:rPr>
              <a:t>(John</a:t>
            </a:r>
            <a:r>
              <a:rPr lang="zh-TW" altLang="en-US" smtClean="0">
                <a:latin typeface="標楷體" pitchFamily="65" charset="-120"/>
                <a:ea typeface="標楷體" pitchFamily="65" charset="-120"/>
              </a:rPr>
              <a:t>約</a:t>
            </a:r>
            <a:r>
              <a:rPr lang="en-US" altLang="en-US" smtClean="0">
                <a:latin typeface="標楷體" pitchFamily="65" charset="-120"/>
                <a:ea typeface="標楷體" pitchFamily="65" charset="-120"/>
              </a:rPr>
              <a:t>16:33;</a:t>
            </a:r>
            <a:r>
              <a:rPr lang="en-US" altLang="zh-TW" smtClean="0">
                <a:latin typeface="標楷體" pitchFamily="65" charset="-120"/>
                <a:ea typeface="標楷體" pitchFamily="65" charset="-120"/>
              </a:rPr>
              <a:t> John</a:t>
            </a:r>
            <a:r>
              <a:rPr lang="zh-TW" altLang="en-US" smtClean="0">
                <a:latin typeface="標楷體" pitchFamily="65" charset="-120"/>
                <a:ea typeface="標楷體" pitchFamily="65" charset="-120"/>
              </a:rPr>
              <a:t>約</a:t>
            </a:r>
            <a:r>
              <a:rPr lang="en-US" altLang="en-US" smtClean="0">
                <a:latin typeface="標楷體" pitchFamily="65" charset="-120"/>
                <a:ea typeface="標楷體" pitchFamily="65" charset="-120"/>
              </a:rPr>
              <a:t>9:1-12; Isa</a:t>
            </a:r>
            <a:r>
              <a:rPr lang="zh-TW" altLang="en-US" smtClean="0">
                <a:latin typeface="標楷體" pitchFamily="65" charset="-120"/>
                <a:ea typeface="標楷體" pitchFamily="65" charset="-120"/>
              </a:rPr>
              <a:t>賽</a:t>
            </a:r>
            <a:r>
              <a:rPr lang="en-US" altLang="zh-TW" smtClean="0">
                <a:latin typeface="標楷體" pitchFamily="65" charset="-120"/>
                <a:ea typeface="標楷體" pitchFamily="65" charset="-120"/>
              </a:rPr>
              <a:t>63:9 </a:t>
            </a:r>
            <a:r>
              <a:rPr lang="en-US" altLang="en-US" smtClean="0">
                <a:latin typeface="標楷體" pitchFamily="65" charset="-120"/>
                <a:ea typeface="標楷體" pitchFamily="65" charset="-120"/>
              </a:rPr>
              <a:t>)</a:t>
            </a:r>
          </a:p>
          <a:p>
            <a:pPr eaLnBrk="1" hangingPunct="1">
              <a:buFontTx/>
              <a:buNone/>
            </a:pPr>
            <a:r>
              <a:rPr lang="zh-TW" altLang="en-US" smtClean="0">
                <a:latin typeface="標楷體" pitchFamily="65" charset="-120"/>
                <a:ea typeface="標楷體" pitchFamily="65" charset="-120"/>
              </a:rPr>
              <a:t>疾病可能是犯罪帶來的結果，也可能是犯罪帶來的咒詛，然而神卻不是用疾病作為處罰我們的工具，乃是願意以祂的憐憫、恩典把我們從疾病中拯救出來。</a:t>
            </a:r>
            <a:endParaRPr lang="en-US" altLang="zh-TW" smtClean="0">
              <a:latin typeface="標楷體" pitchFamily="65" charset="-120"/>
              <a:ea typeface="標楷體" pitchFamily="65" charset="-120"/>
            </a:endParaRPr>
          </a:p>
          <a:p>
            <a:pPr eaLnBrk="1" hangingPunct="1">
              <a:buFontTx/>
              <a:buNone/>
            </a:pPr>
            <a:r>
              <a:rPr lang="en-US" altLang="zh-TW" b="1" u="sng" smtClean="0">
                <a:latin typeface="標楷體" pitchFamily="65" charset="-120"/>
                <a:ea typeface="標楷體" pitchFamily="65" charset="-120"/>
              </a:rPr>
              <a:t>John</a:t>
            </a:r>
            <a:r>
              <a:rPr lang="zh-TW" altLang="en-US" b="1" u="sng" smtClean="0">
                <a:latin typeface="標楷體" pitchFamily="65" charset="-120"/>
                <a:ea typeface="標楷體" pitchFamily="65" charset="-120"/>
              </a:rPr>
              <a:t>約</a:t>
            </a:r>
            <a:r>
              <a:rPr lang="en-US" altLang="en-US" b="1" u="sng" smtClean="0">
                <a:latin typeface="標楷體" pitchFamily="65" charset="-120"/>
                <a:ea typeface="標楷體" pitchFamily="65" charset="-120"/>
              </a:rPr>
              <a:t>16:33</a:t>
            </a:r>
            <a:r>
              <a:rPr lang="en-US" altLang="en-US" b="1" smtClean="0">
                <a:latin typeface="標楷體" pitchFamily="65" charset="-120"/>
                <a:ea typeface="標楷體" pitchFamily="65" charset="-120"/>
              </a:rPr>
              <a:t> </a:t>
            </a:r>
            <a:r>
              <a:rPr lang="zh-TW" altLang="en-US" smtClean="0">
                <a:latin typeface="標楷體" pitchFamily="65" charset="-120"/>
                <a:ea typeface="標楷體" pitchFamily="65" charset="-120"/>
              </a:rPr>
              <a:t>在世上你們有苦難．但你們可以放心、</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我已經勝了世界。</a:t>
            </a:r>
            <a:r>
              <a:rPr lang="zh-TW" altLang="en-US" smtClean="0">
                <a:ea typeface="新細明體" charset="-120"/>
              </a:rPr>
              <a:t> </a:t>
            </a:r>
          </a:p>
          <a:p>
            <a:pPr eaLnBrk="1" hangingPunct="1">
              <a:buFontTx/>
              <a:buNone/>
            </a:pPr>
            <a:r>
              <a:rPr lang="en-US" altLang="en-US" b="1" u="sng" smtClean="0">
                <a:latin typeface="標楷體" pitchFamily="65" charset="-120"/>
                <a:ea typeface="標楷體" pitchFamily="65" charset="-120"/>
              </a:rPr>
              <a:t>Isa</a:t>
            </a:r>
            <a:r>
              <a:rPr lang="zh-TW" altLang="en-US" b="1" u="sng" smtClean="0">
                <a:latin typeface="標楷體" pitchFamily="65" charset="-120"/>
                <a:ea typeface="標楷體" pitchFamily="65" charset="-120"/>
              </a:rPr>
              <a:t>賽</a:t>
            </a:r>
            <a:r>
              <a:rPr lang="en-US" altLang="zh-TW" b="1" u="sng" smtClean="0">
                <a:latin typeface="標楷體" pitchFamily="65" charset="-120"/>
                <a:ea typeface="標楷體" pitchFamily="65" charset="-120"/>
              </a:rPr>
              <a:t>63:9</a:t>
            </a:r>
            <a:r>
              <a:rPr lang="en-US" altLang="zh-TW" b="1" smtClean="0">
                <a:latin typeface="標楷體" pitchFamily="65" charset="-120"/>
                <a:ea typeface="標楷體" pitchFamily="65" charset="-120"/>
              </a:rPr>
              <a:t> </a:t>
            </a:r>
            <a:r>
              <a:rPr lang="zh-TW" altLang="en-US" smtClean="0">
                <a:latin typeface="標楷體" pitchFamily="65" charset="-120"/>
                <a:ea typeface="標楷體" pitchFamily="65" charset="-120"/>
              </a:rPr>
              <a:t>他們在一切苦難中、他也同受苦難．並</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且他面前的使者拯救他們．他以慈愛和憐憫</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救贖他們．</a:t>
            </a:r>
            <a:endParaRPr lang="en-US" altLang="en-US" b="1" u="sng" smtClean="0">
              <a:latin typeface="標楷體" pitchFamily="65" charset="-120"/>
              <a:ea typeface="標楷體" pitchFamily="65" charset="-120"/>
            </a:endParaRPr>
          </a:p>
        </p:txBody>
      </p:sp>
      <p:sp>
        <p:nvSpPr>
          <p:cNvPr id="7172" name="Slide Number Placeholder 2"/>
          <p:cNvSpPr>
            <a:spLocks noGrp="1"/>
          </p:cNvSpPr>
          <p:nvPr>
            <p:ph type="sldNum" sz="quarter" idx="12"/>
          </p:nvPr>
        </p:nvSpPr>
        <p:spPr>
          <a:xfrm>
            <a:off x="8610600" y="6400800"/>
            <a:ext cx="3810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E45B3610-2AD0-47A5-9A9B-8EE9A442CC86}" type="slidenum">
              <a:rPr lang="en-US" altLang="en-US" sz="1400"/>
              <a:pPr eaLnBrk="1" hangingPunct="1">
                <a:spcBef>
                  <a:spcPct val="0"/>
                </a:spcBef>
                <a:buFontTx/>
                <a:buNone/>
              </a:pPr>
              <a:t>6</a:t>
            </a:fld>
            <a:endParaRPr lang="en-US" altLang="en-US"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096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醫治是一個過程</a:t>
            </a:r>
            <a:endParaRPr 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8195" name="Rectangle 3"/>
          <p:cNvSpPr>
            <a:spLocks noGrp="1" noChangeArrowheads="1"/>
          </p:cNvSpPr>
          <p:nvPr>
            <p:ph type="body" idx="1"/>
          </p:nvPr>
        </p:nvSpPr>
        <p:spPr>
          <a:xfrm>
            <a:off x="0" y="762000"/>
            <a:ext cx="9144000" cy="6096000"/>
          </a:xfrm>
        </p:spPr>
        <p:txBody>
          <a:bodyPr/>
          <a:lstStyle/>
          <a:p>
            <a:pPr eaLnBrk="1" hangingPunct="1"/>
            <a:r>
              <a:rPr lang="zh-TW" altLang="en-US" smtClean="0">
                <a:latin typeface="標楷體" pitchFamily="65" charset="-120"/>
                <a:ea typeface="標楷體" pitchFamily="65" charset="-120"/>
              </a:rPr>
              <a:t>部份醫治，或有好轉→持續禱告到完全痊癒 </a:t>
            </a:r>
            <a:endParaRPr lang="en-US" altLang="zh-TW" smtClean="0">
              <a:latin typeface="標楷體" pitchFamily="65" charset="-120"/>
              <a:ea typeface="標楷體" pitchFamily="65" charset="-120"/>
            </a:endParaRPr>
          </a:p>
          <a:p>
            <a:pPr eaLnBrk="1" hangingPunct="1">
              <a:buFont typeface="Times New Roman" panose="02020603050405020304" pitchFamily="18" charset="0"/>
              <a:buAutoNum type="arabicPeriod"/>
            </a:pPr>
            <a:r>
              <a:rPr lang="zh-TW" altLang="en-US" smtClean="0">
                <a:latin typeface="標楷體" pitchFamily="65" charset="-120"/>
                <a:ea typeface="標楷體" pitchFamily="65" charset="-120"/>
              </a:rPr>
              <a:t>為神已開始的醫治感謝神。</a:t>
            </a:r>
            <a:endParaRPr lang="en-US" altLang="zh-TW" smtClean="0">
              <a:latin typeface="標楷體" pitchFamily="65" charset="-120"/>
              <a:ea typeface="標楷體" pitchFamily="65" charset="-120"/>
            </a:endParaRPr>
          </a:p>
          <a:p>
            <a:pPr eaLnBrk="1" hangingPunct="1">
              <a:buFont typeface="Times New Roman" panose="02020603050405020304" pitchFamily="18" charset="0"/>
              <a:buAutoNum type="arabicPeriod"/>
            </a:pPr>
            <a:r>
              <a:rPr lang="zh-TW" altLang="en-US" smtClean="0">
                <a:latin typeface="標楷體" pitchFamily="65" charset="-120"/>
                <a:ea typeface="標楷體" pitchFamily="65" charset="-120"/>
              </a:rPr>
              <a:t>不要專注在還沒得醫治的部份。</a:t>
            </a:r>
            <a:endParaRPr lang="en-US" altLang="zh-TW" smtClean="0">
              <a:latin typeface="標楷體" pitchFamily="65" charset="-120"/>
              <a:ea typeface="標楷體" pitchFamily="65" charset="-120"/>
            </a:endParaRPr>
          </a:p>
          <a:p>
            <a:pPr eaLnBrk="1" hangingPunct="1">
              <a:buFont typeface="Times New Roman" panose="02020603050405020304" pitchFamily="18" charset="0"/>
              <a:buAutoNum type="arabicPeriod"/>
            </a:pPr>
            <a:r>
              <a:rPr lang="zh-TW" altLang="en-US" smtClean="0">
                <a:latin typeface="標楷體" pitchFamily="65" charset="-120"/>
                <a:ea typeface="標楷體" pitchFamily="65" charset="-120"/>
              </a:rPr>
              <a:t>相信神要完全醫治你 要更儆醒禱告。</a:t>
            </a:r>
            <a:endParaRPr lang="en-US" altLang="zh-TW" smtClean="0">
              <a:latin typeface="標楷體" pitchFamily="65" charset="-120"/>
              <a:ea typeface="標楷體" pitchFamily="65" charset="-120"/>
            </a:endParaRPr>
          </a:p>
          <a:p>
            <a:pPr eaLnBrk="1" hangingPunct="1">
              <a:buFont typeface="Wingdings" panose="05000000000000000000" pitchFamily="2" charset="2"/>
              <a:buNone/>
            </a:pPr>
            <a:r>
              <a:rPr lang="zh-TW" altLang="en-US" smtClean="0">
                <a:latin typeface="標楷體" pitchFamily="65" charset="-120"/>
                <a:ea typeface="標楷體" pitchFamily="65" charset="-120"/>
              </a:rPr>
              <a:t>「主耶穌，謝謝你已開始的醫治。求你繼續醫</a:t>
            </a:r>
            <a:endParaRPr lang="en-US" altLang="zh-TW" smtClean="0">
              <a:latin typeface="標楷體" pitchFamily="65" charset="-120"/>
              <a:ea typeface="標楷體" pitchFamily="65" charset="-120"/>
            </a:endParaRPr>
          </a:p>
          <a:p>
            <a:pPr eaLnBrk="1" hangingPunct="1">
              <a:buFont typeface="Wingdings" panose="05000000000000000000" pitchFamily="2" charset="2"/>
              <a:buNone/>
            </a:pP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治我！我相信你要完全醫治我，我奉主耶穌</a:t>
            </a:r>
            <a:endParaRPr lang="en-US" altLang="zh-TW" smtClean="0">
              <a:latin typeface="標楷體" pitchFamily="65" charset="-120"/>
              <a:ea typeface="標楷體" pitchFamily="65" charset="-120"/>
            </a:endParaRPr>
          </a:p>
          <a:p>
            <a:pPr eaLnBrk="1" hangingPunct="1">
              <a:buFont typeface="Wingdings" panose="05000000000000000000" pitchFamily="2" charset="2"/>
              <a:buNone/>
            </a:pP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的名斥責一切疾病疼痛離開我。</a:t>
            </a:r>
            <a:endParaRPr lang="en-US" altLang="zh-TW" smtClean="0">
              <a:latin typeface="標楷體" pitchFamily="65" charset="-120"/>
              <a:ea typeface="標楷體" pitchFamily="65" charset="-120"/>
            </a:endParaRPr>
          </a:p>
          <a:p>
            <a:pPr eaLnBrk="1" hangingPunct="1">
              <a:buFont typeface="Wingdings" panose="05000000000000000000" pitchFamily="2" charset="2"/>
              <a:buNone/>
            </a:pPr>
            <a:r>
              <a:rPr lang="zh-TW" altLang="en-US" smtClean="0">
                <a:latin typeface="標楷體" pitchFamily="65" charset="-120"/>
                <a:ea typeface="標楷體" pitchFamily="65" charset="-120"/>
              </a:rPr>
              <a:t>   我奉主耶穌基督的聖名宣告，基督是我的生命，</a:t>
            </a:r>
            <a:endParaRPr lang="en-US" altLang="zh-TW" smtClean="0">
              <a:latin typeface="標楷體" pitchFamily="65" charset="-120"/>
              <a:ea typeface="標楷體" pitchFamily="65" charset="-120"/>
            </a:endParaRPr>
          </a:p>
          <a:p>
            <a:pPr eaLnBrk="1" hangingPunct="1">
              <a:buFont typeface="Wingdings" panose="05000000000000000000" pitchFamily="2" charset="2"/>
              <a:buNone/>
            </a:pP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是我的主，完全的健康是屬於我的。</a:t>
            </a:r>
            <a:r>
              <a:rPr lang="zh-TW" altLang="en-US" b="1" smtClean="0">
                <a:solidFill>
                  <a:srgbClr val="000000"/>
                </a:solidFill>
                <a:latin typeface="標楷體" pitchFamily="65" charset="-120"/>
                <a:ea typeface="標楷體" pitchFamily="65" charset="-120"/>
              </a:rPr>
              <a:t>奉耶穌基督的聖名禱告，阿們！</a:t>
            </a:r>
            <a:r>
              <a:rPr lang="zh-TW" altLang="en-US" smtClean="0">
                <a:latin typeface="標楷體" pitchFamily="65" charset="-120"/>
                <a:ea typeface="標楷體" pitchFamily="65" charset="-120"/>
              </a:rPr>
              <a:t>」</a:t>
            </a:r>
          </a:p>
        </p:txBody>
      </p:sp>
      <p:sp>
        <p:nvSpPr>
          <p:cNvPr id="8196"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F4A6F529-47BD-4562-AD42-4C77307D9D81}" type="slidenum">
              <a:rPr lang="en-US" altLang="en-US" sz="1400"/>
              <a:pPr eaLnBrk="1" hangingPunct="1">
                <a:spcBef>
                  <a:spcPct val="0"/>
                </a:spcBef>
                <a:buFontTx/>
                <a:buNone/>
              </a:pPr>
              <a:t>7</a:t>
            </a:fld>
            <a:endParaRPr lang="en-US" altLang="en-US"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858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得著醫治後，病又回來了</a:t>
            </a:r>
            <a:endParaRPr 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219" name="Rectangle 3"/>
          <p:cNvSpPr>
            <a:spLocks noGrp="1" noChangeArrowheads="1"/>
          </p:cNvSpPr>
          <p:nvPr>
            <p:ph type="body" idx="1"/>
          </p:nvPr>
        </p:nvSpPr>
        <p:spPr>
          <a:xfrm>
            <a:off x="0" y="838200"/>
            <a:ext cx="9144000" cy="6019800"/>
          </a:xfrm>
        </p:spPr>
        <p:txBody>
          <a:bodyPr/>
          <a:lstStyle/>
          <a:p>
            <a:pPr eaLnBrk="1" hangingPunct="1"/>
            <a:r>
              <a:rPr lang="zh-TW" altLang="en-US" smtClean="0">
                <a:latin typeface="標楷體" pitchFamily="65" charset="-120"/>
                <a:ea typeface="標楷體" pitchFamily="65" charset="-120"/>
              </a:rPr>
              <a:t>起來爭戰禱告</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撒但想要殺害我們，神卻要醫治我們</a:t>
            </a:r>
            <a:r>
              <a:rPr lang="en-US" altLang="zh-TW" smtClean="0">
                <a:latin typeface="標楷體" pitchFamily="65" charset="-120"/>
                <a:ea typeface="標楷體" pitchFamily="65" charset="-120"/>
              </a:rPr>
              <a:t>(John</a:t>
            </a:r>
            <a:r>
              <a:rPr lang="zh-TW" altLang="en-US" smtClean="0">
                <a:latin typeface="標楷體" pitchFamily="65" charset="-120"/>
                <a:ea typeface="標楷體" pitchFamily="65" charset="-120"/>
              </a:rPr>
              <a:t>約</a:t>
            </a:r>
            <a:r>
              <a:rPr lang="en-US" altLang="zh-TW" smtClean="0">
                <a:latin typeface="標楷體" pitchFamily="65" charset="-120"/>
                <a:ea typeface="標楷體" pitchFamily="65" charset="-120"/>
              </a:rPr>
              <a:t>10:10;I Peter</a:t>
            </a:r>
            <a:r>
              <a:rPr lang="zh-TW" altLang="en-US" smtClean="0">
                <a:latin typeface="標楷體" pitchFamily="65" charset="-120"/>
                <a:ea typeface="標楷體" pitchFamily="65" charset="-120"/>
              </a:rPr>
              <a:t>彼前</a:t>
            </a:r>
            <a:r>
              <a:rPr lang="en-US" altLang="zh-TW" smtClean="0">
                <a:latin typeface="標楷體" pitchFamily="65" charset="-120"/>
                <a:ea typeface="標楷體" pitchFamily="65" charset="-120"/>
              </a:rPr>
              <a:t>5:8-9)</a:t>
            </a:r>
          </a:p>
          <a:p>
            <a:pPr lvl="1" eaLnBrk="1" hangingPunct="1"/>
            <a:r>
              <a:rPr lang="zh-TW" altLang="en-US" sz="3200" smtClean="0">
                <a:latin typeface="標楷體" pitchFamily="65" charset="-120"/>
                <a:ea typeface="標楷體" pitchFamily="65" charset="-120"/>
              </a:rPr>
              <a:t>用神的話爭戰</a:t>
            </a:r>
            <a:r>
              <a:rPr lang="en-US" altLang="zh-TW" sz="3200" smtClean="0">
                <a:latin typeface="標楷體" pitchFamily="65" charset="-120"/>
                <a:ea typeface="標楷體" pitchFamily="65" charset="-120"/>
              </a:rPr>
              <a:t>;</a:t>
            </a:r>
            <a:r>
              <a:rPr lang="zh-TW" altLang="en-US" sz="3200" smtClean="0">
                <a:latin typeface="標楷體" pitchFamily="65" charset="-120"/>
                <a:ea typeface="標楷體" pitchFamily="65" charset="-120"/>
              </a:rPr>
              <a:t>宣告神的話</a:t>
            </a:r>
            <a:r>
              <a:rPr lang="en-US" altLang="zh-TW" sz="3200" smtClean="0">
                <a:latin typeface="標楷體" pitchFamily="65" charset="-120"/>
                <a:ea typeface="標楷體" pitchFamily="65" charset="-120"/>
              </a:rPr>
              <a:t>(Matt</a:t>
            </a:r>
            <a:r>
              <a:rPr lang="zh-TW" altLang="en-US" sz="3200" smtClean="0">
                <a:latin typeface="標楷體" pitchFamily="65" charset="-120"/>
                <a:ea typeface="標楷體" pitchFamily="65" charset="-120"/>
              </a:rPr>
              <a:t>太</a:t>
            </a:r>
            <a:r>
              <a:rPr lang="en-US" altLang="zh-TW" sz="3200" smtClean="0">
                <a:latin typeface="標楷體" pitchFamily="65" charset="-120"/>
                <a:ea typeface="標楷體" pitchFamily="65" charset="-120"/>
              </a:rPr>
              <a:t>4:1-11</a:t>
            </a:r>
            <a:r>
              <a:rPr lang="zh-TW" altLang="en-US" sz="3200" smtClean="0">
                <a:latin typeface="標楷體" pitchFamily="65" charset="-120"/>
                <a:ea typeface="標楷體" pitchFamily="65" charset="-120"/>
              </a:rPr>
              <a:t>經上記著說</a:t>
            </a:r>
            <a:r>
              <a:rPr lang="en-US" altLang="zh-TW" sz="3200" smtClean="0">
                <a:latin typeface="標楷體" pitchFamily="65" charset="-120"/>
                <a:ea typeface="標楷體" pitchFamily="65" charset="-120"/>
              </a:rPr>
              <a:t>;</a:t>
            </a:r>
            <a:r>
              <a:rPr lang="en-US" altLang="en-US" sz="3200" smtClean="0"/>
              <a:t> Eph</a:t>
            </a:r>
            <a:r>
              <a:rPr lang="zh-TW" altLang="en-US" sz="3200" smtClean="0">
                <a:latin typeface="標楷體" pitchFamily="65" charset="-120"/>
                <a:ea typeface="標楷體" pitchFamily="65" charset="-120"/>
              </a:rPr>
              <a:t>弗</a:t>
            </a:r>
            <a:r>
              <a:rPr lang="en-US" altLang="zh-TW" sz="3200" smtClean="0">
                <a:latin typeface="標楷體" pitchFamily="65" charset="-120"/>
                <a:ea typeface="標楷體" pitchFamily="65" charset="-120"/>
              </a:rPr>
              <a:t>6:17)</a:t>
            </a:r>
          </a:p>
          <a:p>
            <a:pPr eaLnBrk="1" hangingPunct="1">
              <a:buFontTx/>
              <a:buNone/>
            </a:pPr>
            <a:r>
              <a:rPr lang="en-US" altLang="zh-TW" u="sng" smtClean="0">
                <a:latin typeface="標楷體" pitchFamily="65" charset="-120"/>
                <a:ea typeface="標楷體" pitchFamily="65" charset="-120"/>
              </a:rPr>
              <a:t>John</a:t>
            </a:r>
            <a:r>
              <a:rPr lang="zh-TW" altLang="en-US" b="1" u="sng" smtClean="0">
                <a:latin typeface="標楷體" pitchFamily="65" charset="-120"/>
                <a:ea typeface="標楷體" pitchFamily="65" charset="-120"/>
              </a:rPr>
              <a:t>約</a:t>
            </a:r>
            <a:r>
              <a:rPr lang="en-US" altLang="zh-TW" b="1" u="sng" smtClean="0">
                <a:latin typeface="標楷體" pitchFamily="65" charset="-120"/>
                <a:ea typeface="標楷體" pitchFamily="65" charset="-120"/>
              </a:rPr>
              <a:t>10:10</a:t>
            </a:r>
            <a:r>
              <a:rPr lang="zh-TW" altLang="en-US" b="1" smtClean="0">
                <a:latin typeface="標楷體" pitchFamily="65" charset="-120"/>
                <a:ea typeface="標楷體" pitchFamily="65" charset="-120"/>
              </a:rPr>
              <a:t> </a:t>
            </a:r>
            <a:r>
              <a:rPr lang="zh-TW" altLang="en-US" smtClean="0">
                <a:latin typeface="標楷體" pitchFamily="65" charset="-120"/>
                <a:ea typeface="標楷體" pitchFamily="65" charset="-120"/>
              </a:rPr>
              <a:t>盜賊來、無非要偷竊、殺害、毀壞．我來了、是要叫羊得生命、並且得的更豐盛。</a:t>
            </a:r>
            <a:endParaRPr lang="en-US" altLang="zh-TW" smtClean="0">
              <a:latin typeface="標楷體" pitchFamily="65" charset="-120"/>
              <a:ea typeface="標楷體" pitchFamily="65" charset="-120"/>
            </a:endParaRPr>
          </a:p>
          <a:p>
            <a:pPr eaLnBrk="1" hangingPunct="1">
              <a:buFontTx/>
              <a:buNone/>
            </a:pPr>
            <a:r>
              <a:rPr lang="zh-TW" altLang="en-US" b="1" u="sng" smtClean="0">
                <a:latin typeface="標楷體" pitchFamily="65" charset="-120"/>
                <a:ea typeface="標楷體" pitchFamily="65" charset="-120"/>
              </a:rPr>
              <a:t>弗</a:t>
            </a:r>
            <a:r>
              <a:rPr lang="en-US" altLang="zh-TW" b="1" u="sng" smtClean="0">
                <a:latin typeface="標楷體" pitchFamily="65" charset="-120"/>
                <a:ea typeface="標楷體" pitchFamily="65" charset="-120"/>
              </a:rPr>
              <a:t>6:17</a:t>
            </a:r>
            <a:r>
              <a:rPr lang="zh-TW" altLang="en-US" b="1" smtClean="0">
                <a:latin typeface="標楷體" pitchFamily="65" charset="-120"/>
                <a:ea typeface="標楷體" pitchFamily="65" charset="-120"/>
              </a:rPr>
              <a:t> </a:t>
            </a:r>
            <a:r>
              <a:rPr lang="zh-TW" altLang="en-US" smtClean="0">
                <a:latin typeface="標楷體" pitchFamily="65" charset="-120"/>
                <a:ea typeface="標楷體" pitchFamily="65" charset="-120"/>
              </a:rPr>
              <a:t>戴上救恩的頭盔、拿著聖靈的寶劍就是神</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的道</a:t>
            </a:r>
            <a:r>
              <a:rPr lang="en-US" altLang="en-US" smtClean="0"/>
              <a:t>Take the helmet of salvation and the sword of the Spirit, which is the word of God.</a:t>
            </a:r>
            <a:r>
              <a:rPr lang="zh-TW" altLang="en-US" smtClean="0">
                <a:ea typeface="新細明體" charset="-120"/>
              </a:rPr>
              <a:t> </a:t>
            </a:r>
            <a:endParaRPr lang="en-US" altLang="zh-TW" smtClean="0">
              <a:ea typeface="新細明體" charset="-120"/>
            </a:endParaRPr>
          </a:p>
          <a:p>
            <a:pPr eaLnBrk="1" hangingPunct="1">
              <a:buFontTx/>
              <a:buNone/>
            </a:pPr>
            <a:r>
              <a:rPr lang="en-US" altLang="zh-TW" b="1" u="sng" smtClean="0">
                <a:latin typeface="標楷體" pitchFamily="65" charset="-120"/>
                <a:ea typeface="標楷體" pitchFamily="65" charset="-120"/>
              </a:rPr>
              <a:t>I</a:t>
            </a:r>
            <a:r>
              <a:rPr lang="zh-TW" altLang="en-US" b="1" u="sng" smtClean="0">
                <a:latin typeface="標楷體" pitchFamily="65" charset="-120"/>
                <a:ea typeface="標楷體" pitchFamily="65" charset="-120"/>
              </a:rPr>
              <a:t> </a:t>
            </a:r>
            <a:r>
              <a:rPr lang="en-US" altLang="zh-TW" b="1" u="sng" smtClean="0">
                <a:latin typeface="標楷體" pitchFamily="65" charset="-120"/>
                <a:ea typeface="標楷體" pitchFamily="65" charset="-120"/>
              </a:rPr>
              <a:t>Peter</a:t>
            </a:r>
            <a:r>
              <a:rPr lang="zh-TW" altLang="en-US" b="1" u="sng" smtClean="0">
                <a:latin typeface="標楷體" pitchFamily="65" charset="-120"/>
                <a:ea typeface="標楷體" pitchFamily="65" charset="-120"/>
              </a:rPr>
              <a:t>彼前</a:t>
            </a:r>
            <a:r>
              <a:rPr lang="en-US" altLang="zh-TW" b="1" u="sng" smtClean="0">
                <a:latin typeface="標楷體" pitchFamily="65" charset="-120"/>
                <a:ea typeface="標楷體" pitchFamily="65" charset="-120"/>
              </a:rPr>
              <a:t>5:8-9</a:t>
            </a:r>
            <a:r>
              <a:rPr lang="zh-TW" altLang="en-US" b="1" smtClean="0">
                <a:latin typeface="標楷體" pitchFamily="65" charset="-120"/>
                <a:ea typeface="標楷體" pitchFamily="65" charset="-120"/>
              </a:rPr>
              <a:t> </a:t>
            </a:r>
            <a:r>
              <a:rPr lang="zh-TW" altLang="en-US" smtClean="0">
                <a:latin typeface="標楷體" pitchFamily="65" charset="-120"/>
                <a:ea typeface="標楷體" pitchFamily="65" charset="-120"/>
              </a:rPr>
              <a:t>務要謹守、儆醒</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 你們要用堅固的信心抵擋他 ． </a:t>
            </a:r>
            <a:endParaRPr lang="en-US" altLang="zh-TW" b="1" u="sng" smtClean="0">
              <a:latin typeface="標楷體" pitchFamily="65" charset="-120"/>
              <a:ea typeface="標楷體" pitchFamily="65" charset="-120"/>
            </a:endParaRPr>
          </a:p>
        </p:txBody>
      </p:sp>
      <p:sp>
        <p:nvSpPr>
          <p:cNvPr id="9220" name="Slide Number Placeholder 2"/>
          <p:cNvSpPr>
            <a:spLocks noGrp="1"/>
          </p:cNvSpPr>
          <p:nvPr>
            <p:ph type="sldNum" sz="quarter" idx="12"/>
          </p:nvPr>
        </p:nvSpPr>
        <p:spPr>
          <a:xfrm>
            <a:off x="8534400" y="6324600"/>
            <a:ext cx="5334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D7736F64-63C4-4F17-8EE2-4FB27C934284}" type="slidenum">
              <a:rPr lang="en-US" altLang="en-US" sz="1400"/>
              <a:pPr eaLnBrk="1" hangingPunct="1">
                <a:spcBef>
                  <a:spcPct val="0"/>
                </a:spcBef>
                <a:buFontTx/>
                <a:buNone/>
              </a:pPr>
              <a:t>8</a:t>
            </a:fld>
            <a:endParaRPr lang="en-US" altLang="en-US"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如何持</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守</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全人改變</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243" name="Rectangle 3"/>
          <p:cNvSpPr>
            <a:spLocks noGrp="1" noChangeArrowheads="1"/>
          </p:cNvSpPr>
          <p:nvPr>
            <p:ph type="body" idx="1"/>
          </p:nvPr>
        </p:nvSpPr>
        <p:spPr>
          <a:xfrm>
            <a:off x="0" y="1066800"/>
            <a:ext cx="9144000" cy="5791200"/>
          </a:xfrm>
        </p:spPr>
        <p:txBody>
          <a:bodyPr/>
          <a:lstStyle/>
          <a:p>
            <a:pPr eaLnBrk="1" hangingPunct="1"/>
            <a:r>
              <a:rPr lang="zh-TW" altLang="en-US" sz="4000" b="1" smtClean="0">
                <a:latin typeface="標楷體" pitchFamily="65" charset="-120"/>
                <a:ea typeface="標楷體" pitchFamily="65" charset="-120"/>
              </a:rPr>
              <a:t>魂的更新</a:t>
            </a:r>
            <a:r>
              <a:rPr lang="en-US" altLang="zh-TW" sz="4000" smtClean="0">
                <a:latin typeface="標楷體" pitchFamily="65" charset="-120"/>
                <a:ea typeface="標楷體" pitchFamily="65" charset="-120"/>
              </a:rPr>
              <a:t>:</a:t>
            </a:r>
            <a:r>
              <a:rPr lang="zh-TW" altLang="en-US" sz="4000" smtClean="0">
                <a:latin typeface="標楷體" pitchFamily="65" charset="-120"/>
                <a:ea typeface="標楷體" pitchFamily="65" charset="-120"/>
              </a:rPr>
              <a:t>要讓神的話時時充滿你，保 </a:t>
            </a:r>
            <a:r>
              <a:rPr lang="en-US" altLang="zh-TW" sz="4000" smtClean="0">
                <a:latin typeface="標楷體" pitchFamily="65" charset="-120"/>
                <a:ea typeface="標楷體" pitchFamily="65" charset="-120"/>
              </a:rPr>
              <a:t>	</a:t>
            </a:r>
            <a:r>
              <a:rPr lang="zh-TW" altLang="en-US" sz="4000" smtClean="0">
                <a:latin typeface="標楷體" pitchFamily="65" charset="-120"/>
                <a:ea typeface="標楷體" pitchFamily="65" charset="-120"/>
              </a:rPr>
              <a:t>持信心 </a:t>
            </a:r>
            <a:endParaRPr lang="en-US" altLang="zh-TW" sz="4000" smtClean="0">
              <a:latin typeface="標楷體" pitchFamily="65" charset="-120"/>
              <a:ea typeface="標楷體" pitchFamily="65" charset="-120"/>
            </a:endParaRPr>
          </a:p>
          <a:p>
            <a:pPr eaLnBrk="1" hangingPunct="1"/>
            <a:r>
              <a:rPr lang="zh-TW" altLang="en-US" sz="4000" b="1" smtClean="0">
                <a:latin typeface="標楷體" pitchFamily="65" charset="-120"/>
                <a:ea typeface="標楷體" pitchFamily="65" charset="-120"/>
              </a:rPr>
              <a:t>靈的更新</a:t>
            </a:r>
            <a:r>
              <a:rPr lang="en-US" altLang="zh-TW" sz="4000" b="1" smtClean="0">
                <a:latin typeface="標楷體" pitchFamily="65" charset="-120"/>
                <a:ea typeface="標楷體" pitchFamily="65" charset="-120"/>
              </a:rPr>
              <a:t>:</a:t>
            </a:r>
            <a:r>
              <a:rPr lang="zh-TW" altLang="en-US" sz="4000" smtClean="0">
                <a:latin typeface="標楷體" pitchFamily="65" charset="-120"/>
                <a:ea typeface="標楷體" pitchFamily="65" charset="-120"/>
              </a:rPr>
              <a:t>天天被聖靈充滿，敬拜讚美</a:t>
            </a:r>
            <a:r>
              <a:rPr lang="en-US" altLang="zh-TW" sz="4000" smtClean="0">
                <a:latin typeface="標楷體" pitchFamily="65" charset="-120"/>
                <a:ea typeface="標楷體" pitchFamily="65" charset="-120"/>
              </a:rPr>
              <a:t>	</a:t>
            </a:r>
            <a:r>
              <a:rPr lang="zh-TW" altLang="en-US" sz="4000" smtClean="0">
                <a:latin typeface="標楷體" pitchFamily="65" charset="-120"/>
                <a:ea typeface="標楷體" pitchFamily="65" charset="-120"/>
              </a:rPr>
              <a:t>神，保持自己在神的同在中 </a:t>
            </a:r>
            <a:endParaRPr lang="en-US" altLang="zh-TW" sz="4000" smtClean="0">
              <a:latin typeface="標楷體" pitchFamily="65" charset="-120"/>
              <a:ea typeface="標楷體" pitchFamily="65" charset="-120"/>
            </a:endParaRPr>
          </a:p>
          <a:p>
            <a:r>
              <a:rPr lang="zh-TW" altLang="en-US" sz="4000" b="1" smtClean="0">
                <a:latin typeface="標楷體" pitchFamily="65" charset="-120"/>
                <a:ea typeface="標楷體" pitchFamily="65" charset="-120"/>
              </a:rPr>
              <a:t>體的更新</a:t>
            </a:r>
            <a:r>
              <a:rPr lang="en-US" altLang="zh-TW" sz="4000" smtClean="0">
                <a:latin typeface="標楷體" pitchFamily="65" charset="-120"/>
                <a:ea typeface="標楷體" pitchFamily="65" charset="-120"/>
              </a:rPr>
              <a:t>:</a:t>
            </a:r>
            <a:r>
              <a:rPr lang="zh-TW" altLang="en-US" sz="4000" smtClean="0">
                <a:latin typeface="標楷體" pitchFamily="65" charset="-120"/>
                <a:ea typeface="標楷體" pitchFamily="65" charset="-120"/>
              </a:rPr>
              <a:t>保養顧惜身體，不放縱自己</a:t>
            </a:r>
            <a:endParaRPr lang="en-US" altLang="zh-TW" sz="4000" smtClean="0">
              <a:latin typeface="標楷體" pitchFamily="65" charset="-120"/>
              <a:ea typeface="標楷體" pitchFamily="65" charset="-120"/>
            </a:endParaRPr>
          </a:p>
          <a:p>
            <a:pPr>
              <a:buFontTx/>
              <a:buNone/>
            </a:pPr>
            <a:endParaRPr lang="en-US" altLang="zh-TW" sz="4000" smtClean="0">
              <a:latin typeface="標楷體" pitchFamily="65" charset="-120"/>
              <a:ea typeface="標楷體" pitchFamily="65" charset="-120"/>
            </a:endParaRPr>
          </a:p>
        </p:txBody>
      </p:sp>
      <p:sp>
        <p:nvSpPr>
          <p:cNvPr id="10244" name="Date Placeholder 1"/>
          <p:cNvSpPr>
            <a:spLocks noGrp="1"/>
          </p:cNvSpPr>
          <p:nvPr>
            <p:ph type="dt" sz="quarter" idx="10"/>
          </p:nvPr>
        </p:nvSpPr>
        <p:spPr>
          <a:xfrm>
            <a:off x="152400" y="6477000"/>
            <a:ext cx="1905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45A7FECB-6C42-42DA-930A-58B51B9ECD8E}" type="datetime1">
              <a:rPr lang="en-US" altLang="en-US" sz="1400"/>
              <a:pPr eaLnBrk="1" hangingPunct="1">
                <a:spcBef>
                  <a:spcPct val="0"/>
                </a:spcBef>
                <a:buFontTx/>
                <a:buNone/>
              </a:pPr>
              <a:t>8/20/2017</a:t>
            </a:fld>
            <a:endParaRPr lang="en-US" altLang="en-US" sz="1400"/>
          </a:p>
        </p:txBody>
      </p:sp>
      <p:sp>
        <p:nvSpPr>
          <p:cNvPr id="10245"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7C065EB2-5F03-4627-83E4-30D3D9AF34A6}" type="slidenum">
              <a:rPr lang="en-US" altLang="en-US" sz="1400"/>
              <a:pPr eaLnBrk="1" hangingPunct="1">
                <a:spcBef>
                  <a:spcPct val="0"/>
                </a:spcBef>
                <a:buFontTx/>
                <a:buNone/>
              </a:pPr>
              <a:t>9</a:t>
            </a:fld>
            <a:endParaRPr lang="en-US" altLang="en-US"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全人改變</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持</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守</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魂的更新</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1267" name="Rectangle 3"/>
          <p:cNvSpPr>
            <a:spLocks noGrp="1" noChangeArrowheads="1"/>
          </p:cNvSpPr>
          <p:nvPr>
            <p:ph type="body" idx="1"/>
          </p:nvPr>
        </p:nvSpPr>
        <p:spPr>
          <a:xfrm>
            <a:off x="0" y="990600"/>
            <a:ext cx="9144000" cy="5867400"/>
          </a:xfrm>
        </p:spPr>
        <p:txBody>
          <a:bodyPr/>
          <a:lstStyle/>
          <a:p>
            <a:pPr eaLnBrk="1" hangingPunct="1">
              <a:lnSpc>
                <a:spcPts val="3500"/>
              </a:lnSpc>
            </a:pPr>
            <a:r>
              <a:rPr lang="zh-TW" altLang="en-US" sz="2800" smtClean="0">
                <a:latin typeface="標楷體" pitchFamily="65" charset="-120"/>
                <a:ea typeface="標楷體" pitchFamily="65" charset="-120"/>
              </a:rPr>
              <a:t>心中存記神的話，心思意念與神的話相符、對齊，保持信心、魂裏深處的安息</a:t>
            </a:r>
            <a:r>
              <a:rPr lang="en-US" altLang="zh-TW" sz="2800" smtClean="0">
                <a:latin typeface="標楷體" pitchFamily="65" charset="-120"/>
                <a:ea typeface="標楷體" pitchFamily="65" charset="-120"/>
              </a:rPr>
              <a:t>(Prov</a:t>
            </a:r>
            <a:r>
              <a:rPr lang="zh-TW" altLang="en-US" sz="2800" smtClean="0">
                <a:latin typeface="標楷體" pitchFamily="65" charset="-120"/>
                <a:ea typeface="標楷體" pitchFamily="65" charset="-120"/>
              </a:rPr>
              <a:t>箴言</a:t>
            </a:r>
            <a:r>
              <a:rPr lang="en-US" altLang="zh-TW" sz="2800" smtClean="0">
                <a:latin typeface="標楷體" pitchFamily="65" charset="-120"/>
                <a:ea typeface="標楷體" pitchFamily="65" charset="-120"/>
              </a:rPr>
              <a:t>4:20-23)</a:t>
            </a:r>
          </a:p>
          <a:p>
            <a:pPr eaLnBrk="1" hangingPunct="1">
              <a:lnSpc>
                <a:spcPts val="3500"/>
              </a:lnSpc>
            </a:pPr>
            <a:r>
              <a:rPr lang="zh-TW" altLang="en-US" sz="2800" smtClean="0">
                <a:latin typeface="標楷體" pitchFamily="65" charset="-120"/>
                <a:ea typeface="標楷體" pitchFamily="65" charset="-120"/>
              </a:rPr>
              <a:t>定意遵行神的話，順服屬靈權柄，受到神的保護</a:t>
            </a:r>
            <a:r>
              <a:rPr lang="en-US" altLang="zh-TW" sz="2800" smtClean="0">
                <a:latin typeface="標楷體" pitchFamily="65" charset="-120"/>
                <a:ea typeface="標楷體" pitchFamily="65" charset="-120"/>
              </a:rPr>
              <a:t>(Job</a:t>
            </a:r>
            <a:r>
              <a:rPr lang="zh-TW" altLang="en-US" sz="2800" smtClean="0">
                <a:latin typeface="標楷體" pitchFamily="65" charset="-120"/>
                <a:ea typeface="標楷體" pitchFamily="65" charset="-120"/>
              </a:rPr>
              <a:t>伯</a:t>
            </a:r>
            <a:r>
              <a:rPr lang="en-US" altLang="zh-TW" sz="2800" smtClean="0">
                <a:latin typeface="標楷體" pitchFamily="65" charset="-120"/>
                <a:ea typeface="標楷體" pitchFamily="65" charset="-120"/>
              </a:rPr>
              <a:t>1:5</a:t>
            </a:r>
            <a:r>
              <a:rPr lang="zh-TW" altLang="en-US" sz="2800" smtClean="0">
                <a:latin typeface="標楷體" pitchFamily="65" charset="-120"/>
                <a:ea typeface="標楷體" pitchFamily="65" charset="-120"/>
              </a:rPr>
              <a:t>、</a:t>
            </a:r>
            <a:r>
              <a:rPr lang="en-US" altLang="zh-TW" sz="2800" smtClean="0">
                <a:latin typeface="標楷體" pitchFamily="65" charset="-120"/>
                <a:ea typeface="標楷體" pitchFamily="65" charset="-120"/>
              </a:rPr>
              <a:t>10;</a:t>
            </a:r>
            <a:r>
              <a:rPr lang="zh-TW" altLang="en-US" sz="2800" smtClean="0">
                <a:latin typeface="標楷體" pitchFamily="65" charset="-120"/>
                <a:ea typeface="標楷體" pitchFamily="65" charset="-120"/>
              </a:rPr>
              <a:t> </a:t>
            </a:r>
            <a:r>
              <a:rPr lang="en-US" altLang="zh-TW" sz="2800" smtClean="0">
                <a:latin typeface="標楷體" pitchFamily="65" charset="-120"/>
                <a:ea typeface="標楷體" pitchFamily="65" charset="-120"/>
              </a:rPr>
              <a:t>Rev</a:t>
            </a:r>
            <a:r>
              <a:rPr lang="zh-TW" altLang="en-US" sz="2800" smtClean="0">
                <a:latin typeface="標楷體" pitchFamily="65" charset="-120"/>
                <a:ea typeface="標楷體" pitchFamily="65" charset="-120"/>
              </a:rPr>
              <a:t>啟</a:t>
            </a:r>
            <a:r>
              <a:rPr lang="en-US" altLang="zh-TW" sz="2800" smtClean="0">
                <a:latin typeface="標楷體" pitchFamily="65" charset="-120"/>
                <a:ea typeface="標楷體" pitchFamily="65" charset="-120"/>
              </a:rPr>
              <a:t>12:11)</a:t>
            </a:r>
          </a:p>
          <a:p>
            <a:pPr eaLnBrk="1" hangingPunct="1">
              <a:lnSpc>
                <a:spcPts val="3500"/>
              </a:lnSpc>
              <a:buClr>
                <a:srgbClr val="FF33CC"/>
              </a:buClr>
            </a:pPr>
            <a:r>
              <a:rPr lang="zh-TW" altLang="en-US" sz="2800" smtClean="0">
                <a:latin typeface="標楷體" pitchFamily="65" charset="-120"/>
                <a:ea typeface="標楷體" pitchFamily="65" charset="-120"/>
              </a:rPr>
              <a:t>過聖潔的生活，保守你的思想、情感，話語以及行為都在光明中，不沾染污穢，不給仇敵留破口</a:t>
            </a:r>
            <a:r>
              <a:rPr lang="en-US" altLang="zh-TW" sz="2800" smtClean="0">
                <a:latin typeface="標楷體" pitchFamily="65" charset="-120"/>
                <a:ea typeface="標楷體" pitchFamily="65" charset="-120"/>
              </a:rPr>
              <a:t>;</a:t>
            </a:r>
            <a:r>
              <a:rPr lang="zh-TW" altLang="en-US" sz="2800" b="1" smtClean="0">
                <a:latin typeface="標楷體" pitchFamily="65" charset="-120"/>
                <a:ea typeface="標楷體" pitchFamily="65" charset="-120"/>
              </a:rPr>
              <a:t>改變過去的態度  </a:t>
            </a:r>
            <a:r>
              <a:rPr lang="en-US" altLang="zh-TW" sz="2800" smtClean="0">
                <a:latin typeface="標楷體" pitchFamily="65" charset="-120"/>
                <a:ea typeface="標楷體" pitchFamily="65" charset="-120"/>
              </a:rPr>
              <a:t>(Eph</a:t>
            </a:r>
            <a:r>
              <a:rPr lang="zh-TW" altLang="en-US" sz="2800" smtClean="0">
                <a:latin typeface="標楷體" pitchFamily="65" charset="-120"/>
                <a:ea typeface="標楷體" pitchFamily="65" charset="-120"/>
              </a:rPr>
              <a:t>弗</a:t>
            </a:r>
            <a:r>
              <a:rPr lang="en-US" altLang="zh-TW" sz="2800" smtClean="0">
                <a:latin typeface="標楷體" pitchFamily="65" charset="-120"/>
                <a:ea typeface="標楷體" pitchFamily="65" charset="-120"/>
              </a:rPr>
              <a:t>4:22-27)</a:t>
            </a:r>
          </a:p>
          <a:p>
            <a:pPr eaLnBrk="1" hangingPunct="1">
              <a:lnSpc>
                <a:spcPts val="3500"/>
              </a:lnSpc>
              <a:buFontTx/>
              <a:buNone/>
            </a:pPr>
            <a:r>
              <a:rPr lang="zh-TW" altLang="en-US" sz="2800" b="1" u="sng" smtClean="0">
                <a:latin typeface="標楷體" pitchFamily="65" charset="-120"/>
                <a:ea typeface="標楷體" pitchFamily="65" charset="-120"/>
              </a:rPr>
              <a:t>箴言</a:t>
            </a:r>
            <a:r>
              <a:rPr lang="en-US" altLang="zh-TW" sz="2800" b="1" u="sng" smtClean="0">
                <a:latin typeface="標楷體" pitchFamily="65" charset="-120"/>
                <a:ea typeface="標楷體" pitchFamily="65" charset="-120"/>
              </a:rPr>
              <a:t>4:20-23</a:t>
            </a:r>
            <a:r>
              <a:rPr lang="zh-TW" altLang="en-US" sz="2800" b="1" u="sng" smtClean="0">
                <a:ea typeface="新細明體" charset="-120"/>
              </a:rPr>
              <a:t> </a:t>
            </a:r>
            <a:r>
              <a:rPr lang="zh-TW" altLang="en-US" sz="2800" smtClean="0">
                <a:latin typeface="標楷體" pitchFamily="65" charset="-120"/>
                <a:ea typeface="標楷體" pitchFamily="65" charset="-120"/>
              </a:rPr>
              <a:t>因為得著他的、就得了生命、又得了醫全體</a:t>
            </a:r>
            <a:r>
              <a:rPr lang="en-US" altLang="zh-TW" sz="2800" smtClean="0">
                <a:latin typeface="標楷體" pitchFamily="65" charset="-120"/>
                <a:ea typeface="標楷體" pitchFamily="65" charset="-120"/>
              </a:rPr>
              <a:t>	</a:t>
            </a:r>
            <a:r>
              <a:rPr lang="zh-TW" altLang="en-US" sz="2800" smtClean="0">
                <a:latin typeface="標楷體" pitchFamily="65" charset="-120"/>
                <a:ea typeface="標楷體" pitchFamily="65" charset="-120"/>
              </a:rPr>
              <a:t>的良藥。</a:t>
            </a:r>
            <a:r>
              <a:rPr lang="zh-TW" altLang="en-US" sz="2800" smtClean="0">
                <a:ea typeface="新細明體" charset="-120"/>
              </a:rPr>
              <a:t> </a:t>
            </a:r>
            <a:endParaRPr lang="zh-TW" altLang="en-US" sz="2800" smtClean="0">
              <a:latin typeface="標楷體" pitchFamily="65" charset="-120"/>
              <a:ea typeface="標楷體" pitchFamily="65" charset="-120"/>
            </a:endParaRPr>
          </a:p>
          <a:p>
            <a:pPr eaLnBrk="1" hangingPunct="1">
              <a:lnSpc>
                <a:spcPts val="3500"/>
              </a:lnSpc>
              <a:buFontTx/>
              <a:buNone/>
            </a:pPr>
            <a:r>
              <a:rPr lang="zh-TW" altLang="en-US" sz="2800" b="1" u="sng" smtClean="0">
                <a:latin typeface="標楷體" pitchFamily="65" charset="-120"/>
                <a:ea typeface="標楷體" pitchFamily="65" charset="-120"/>
              </a:rPr>
              <a:t>弗</a:t>
            </a:r>
            <a:r>
              <a:rPr lang="en-US" altLang="zh-TW" sz="2800" b="1" u="sng" smtClean="0">
                <a:latin typeface="標楷體" pitchFamily="65" charset="-120"/>
                <a:ea typeface="標楷體" pitchFamily="65" charset="-120"/>
              </a:rPr>
              <a:t>4:22-27</a:t>
            </a:r>
            <a:r>
              <a:rPr lang="zh-TW" altLang="en-US" sz="2800" b="1" smtClean="0">
                <a:latin typeface="標楷體" pitchFamily="65" charset="-120"/>
                <a:ea typeface="標楷體" pitchFamily="65" charset="-120"/>
              </a:rPr>
              <a:t> </a:t>
            </a:r>
            <a:r>
              <a:rPr lang="zh-TW" altLang="en-US" sz="2800" smtClean="0">
                <a:latin typeface="標楷體" pitchFamily="65" charset="-120"/>
                <a:ea typeface="標楷體" pitchFamily="65" charset="-120"/>
              </a:rPr>
              <a:t>就要脫去你們從前行為上的舊人</a:t>
            </a:r>
            <a:r>
              <a:rPr lang="en-US" altLang="zh-TW" sz="2800" smtClean="0">
                <a:latin typeface="標楷體" pitchFamily="65" charset="-120"/>
                <a:ea typeface="標楷體" pitchFamily="65" charset="-120"/>
              </a:rPr>
              <a:t>…</a:t>
            </a:r>
            <a:r>
              <a:rPr lang="zh-TW" altLang="en-US" sz="2800" smtClean="0">
                <a:latin typeface="標楷體" pitchFamily="65" charset="-120"/>
                <a:ea typeface="標楷體" pitchFamily="65" charset="-120"/>
              </a:rPr>
              <a:t>又要將你</a:t>
            </a:r>
            <a:r>
              <a:rPr lang="en-US" altLang="zh-TW" sz="2800" smtClean="0">
                <a:latin typeface="標楷體" pitchFamily="65" charset="-120"/>
                <a:ea typeface="標楷體" pitchFamily="65" charset="-120"/>
              </a:rPr>
              <a:t>	</a:t>
            </a:r>
            <a:r>
              <a:rPr lang="zh-TW" altLang="en-US" sz="2800" smtClean="0">
                <a:latin typeface="標楷體" pitchFamily="65" charset="-120"/>
                <a:ea typeface="標楷體" pitchFamily="65" charset="-120"/>
              </a:rPr>
              <a:t>們的心志改換一新．並且穿上新人．這新人是照著</a:t>
            </a:r>
            <a:r>
              <a:rPr lang="en-US" altLang="zh-TW" sz="2800" smtClean="0">
                <a:latin typeface="標楷體" pitchFamily="65" charset="-120"/>
                <a:ea typeface="標楷體" pitchFamily="65" charset="-120"/>
              </a:rPr>
              <a:t>	</a:t>
            </a:r>
            <a:r>
              <a:rPr lang="zh-TW" altLang="en-US" sz="2800" smtClean="0">
                <a:latin typeface="標楷體" pitchFamily="65" charset="-120"/>
                <a:ea typeface="標楷體" pitchFamily="65" charset="-120"/>
              </a:rPr>
              <a:t>神的形像造的、有真理的仁義和聖潔。 </a:t>
            </a:r>
            <a:endParaRPr lang="en-US" altLang="zh-TW" sz="2800" smtClean="0">
              <a:latin typeface="標楷體" pitchFamily="65" charset="-120"/>
              <a:ea typeface="標楷體" pitchFamily="65" charset="-120"/>
            </a:endParaRPr>
          </a:p>
        </p:txBody>
      </p:sp>
      <p:sp>
        <p:nvSpPr>
          <p:cNvPr id="11268" name="Slide Number Placeholder 2"/>
          <p:cNvSpPr>
            <a:spLocks noGrp="1"/>
          </p:cNvSpPr>
          <p:nvPr>
            <p:ph type="sldNum" sz="quarter" idx="12"/>
          </p:nvPr>
        </p:nvSpPr>
        <p:spPr>
          <a:xfrm>
            <a:off x="8305800" y="6324600"/>
            <a:ext cx="6858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5D2B8C9A-2814-4B70-A2A0-F60332664B0E}" type="slidenum">
              <a:rPr lang="en-US" altLang="en-US" sz="1400"/>
              <a:pPr eaLnBrk="1" hangingPunct="1">
                <a:spcBef>
                  <a:spcPct val="0"/>
                </a:spcBef>
                <a:buFontTx/>
                <a:buNone/>
              </a:pPr>
              <a:t>10</a:t>
            </a:fld>
            <a:endParaRPr lang="en-US" altLang="en-US"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全人改變</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持</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守</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靈的更新</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2291" name="Rectangle 3"/>
          <p:cNvSpPr>
            <a:spLocks noGrp="1" noChangeArrowheads="1"/>
          </p:cNvSpPr>
          <p:nvPr>
            <p:ph type="body" idx="1"/>
          </p:nvPr>
        </p:nvSpPr>
        <p:spPr>
          <a:xfrm>
            <a:off x="0" y="914400"/>
            <a:ext cx="9144000" cy="5943600"/>
          </a:xfrm>
        </p:spPr>
        <p:txBody>
          <a:bodyPr/>
          <a:lstStyle/>
          <a:p>
            <a:pPr eaLnBrk="1" hangingPunct="1"/>
            <a:r>
              <a:rPr lang="zh-TW" altLang="en-US" smtClean="0">
                <a:latin typeface="標楷體" pitchFamily="65" charset="-120"/>
                <a:ea typeface="標楷體" pitchFamily="65" charset="-120"/>
              </a:rPr>
              <a:t>天天被聖靈充滿</a:t>
            </a:r>
            <a:r>
              <a:rPr lang="en-US" altLang="zh-TW" smtClean="0">
                <a:latin typeface="標楷體" pitchFamily="65" charset="-120"/>
                <a:ea typeface="標楷體" pitchFamily="65" charset="-120"/>
              </a:rPr>
              <a:t>:be clean &amp; occupied (</a:t>
            </a:r>
            <a:r>
              <a:rPr lang="zh-TW" altLang="en-US" smtClean="0">
                <a:latin typeface="標楷體" pitchFamily="65" charset="-120"/>
                <a:ea typeface="標楷體" pitchFamily="65" charset="-120"/>
              </a:rPr>
              <a:t>太</a:t>
            </a:r>
            <a:r>
              <a:rPr lang="en-US" altLang="zh-TW" smtClean="0">
                <a:latin typeface="標楷體" pitchFamily="65" charset="-120"/>
                <a:ea typeface="標楷體" pitchFamily="65" charset="-120"/>
              </a:rPr>
              <a:t>12:43-45)</a:t>
            </a:r>
          </a:p>
          <a:p>
            <a:pPr eaLnBrk="1" hangingPunct="1"/>
            <a:r>
              <a:rPr lang="zh-TW" altLang="en-US" smtClean="0">
                <a:latin typeface="標楷體" pitchFamily="65" charset="-120"/>
                <a:ea typeface="標楷體" pitchFamily="65" charset="-120"/>
              </a:rPr>
              <a:t>敬拜讚美神</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保持自己在神的同在中</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弗</a:t>
            </a:r>
            <a:r>
              <a:rPr lang="en-US" altLang="zh-TW" smtClean="0">
                <a:latin typeface="標楷體" pitchFamily="65" charset="-120"/>
                <a:ea typeface="標楷體" pitchFamily="65" charset="-120"/>
              </a:rPr>
              <a:t>5:18-20;</a:t>
            </a:r>
            <a:r>
              <a:rPr lang="zh-TW" altLang="en-US" smtClean="0">
                <a:latin typeface="標楷體" pitchFamily="65" charset="-120"/>
                <a:ea typeface="標楷體" pitchFamily="65" charset="-120"/>
              </a:rPr>
              <a:t>詩</a:t>
            </a:r>
            <a:r>
              <a:rPr lang="en-US" altLang="zh-TW" smtClean="0">
                <a:latin typeface="標楷體" pitchFamily="65" charset="-120"/>
                <a:ea typeface="標楷體" pitchFamily="65" charset="-120"/>
              </a:rPr>
              <a:t>100:4)</a:t>
            </a:r>
          </a:p>
          <a:p>
            <a:pPr>
              <a:buFontTx/>
              <a:buNone/>
            </a:pPr>
            <a:r>
              <a:rPr lang="zh-TW" altLang="en-US" b="1" u="sng" smtClean="0">
                <a:latin typeface="標楷體" pitchFamily="65" charset="-120"/>
                <a:ea typeface="標楷體" pitchFamily="65" charset="-120"/>
              </a:rPr>
              <a:t>太</a:t>
            </a:r>
            <a:r>
              <a:rPr lang="en-US" altLang="zh-TW" b="1" u="sng" smtClean="0">
                <a:latin typeface="標楷體" pitchFamily="65" charset="-120"/>
                <a:ea typeface="標楷體" pitchFamily="65" charset="-120"/>
              </a:rPr>
              <a:t>12:43-45</a:t>
            </a:r>
            <a:r>
              <a:rPr lang="en-US" altLang="zh-TW" b="1" smtClean="0">
                <a:latin typeface="標楷體" pitchFamily="65" charset="-120"/>
                <a:ea typeface="標楷體" pitchFamily="65" charset="-120"/>
              </a:rPr>
              <a:t> </a:t>
            </a:r>
            <a:r>
              <a:rPr lang="zh-TW" altLang="en-US" smtClean="0">
                <a:latin typeface="標楷體" pitchFamily="65" charset="-120"/>
                <a:ea typeface="標楷體" pitchFamily="65" charset="-120"/>
              </a:rPr>
              <a:t>污鬼離了人身、就在無水之地、過來</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過去、尋求安歇之處、卻尋不著。 於是說、</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我要回到我所出來的屋裡去．到了、就看見</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裡面空閒、打掃乾淨、修飾好了。便去另帶</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了七個比自己更惡的鬼來、都進去住在那裡</a:t>
            </a:r>
            <a:endParaRPr lang="en-US" altLang="zh-TW" smtClean="0">
              <a:latin typeface="標楷體" pitchFamily="65" charset="-120"/>
              <a:ea typeface="標楷體" pitchFamily="65" charset="-120"/>
            </a:endParaRPr>
          </a:p>
          <a:p>
            <a:pPr>
              <a:buFontTx/>
              <a:buNone/>
            </a:pPr>
            <a:r>
              <a:rPr lang="zh-TW" altLang="en-US" b="1" u="sng" smtClean="0">
                <a:latin typeface="標楷體" pitchFamily="65" charset="-120"/>
                <a:ea typeface="標楷體" pitchFamily="65" charset="-120"/>
              </a:rPr>
              <a:t>弗</a:t>
            </a:r>
            <a:r>
              <a:rPr lang="en-US" altLang="zh-TW" b="1" u="sng" smtClean="0">
                <a:latin typeface="標楷體" pitchFamily="65" charset="-120"/>
                <a:ea typeface="標楷體" pitchFamily="65" charset="-120"/>
              </a:rPr>
              <a:t>5:19</a:t>
            </a:r>
            <a:r>
              <a:rPr lang="en-US" altLang="zh-TW" b="1" smtClean="0">
                <a:latin typeface="標楷體" pitchFamily="65" charset="-120"/>
                <a:ea typeface="標楷體" pitchFamily="65" charset="-120"/>
              </a:rPr>
              <a:t> </a:t>
            </a:r>
            <a:r>
              <a:rPr lang="zh-TW" altLang="en-US" smtClean="0">
                <a:latin typeface="標楷體" pitchFamily="65" charset="-120"/>
                <a:ea typeface="標楷體" pitchFamily="65" charset="-120"/>
              </a:rPr>
              <a:t>當用詩章、頌詞、靈歌、彼此對說、口唱</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心和的讚美主． </a:t>
            </a:r>
            <a:endParaRPr lang="en-US" altLang="zh-TW" smtClean="0">
              <a:latin typeface="標楷體" pitchFamily="65" charset="-120"/>
              <a:ea typeface="標楷體" pitchFamily="65" charset="-120"/>
            </a:endParaRPr>
          </a:p>
        </p:txBody>
      </p:sp>
      <p:sp>
        <p:nvSpPr>
          <p:cNvPr id="12292" name="Slide Number Placeholder 2"/>
          <p:cNvSpPr>
            <a:spLocks noGrp="1"/>
          </p:cNvSpPr>
          <p:nvPr>
            <p:ph type="sldNum" sz="quarter" idx="12"/>
          </p:nvPr>
        </p:nvSpPr>
        <p:spPr>
          <a:xfrm>
            <a:off x="8458200" y="6370638"/>
            <a:ext cx="609600" cy="4572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037433A2-D60C-4C91-AB54-0BB77D5A941E}" type="slidenum">
              <a:rPr lang="en-US" altLang="en-US" sz="1400"/>
              <a:pPr eaLnBrk="1" hangingPunct="1">
                <a:spcBef>
                  <a:spcPct val="0"/>
                </a:spcBef>
                <a:buFontTx/>
                <a:buNone/>
              </a:pPr>
              <a:t>11</a:t>
            </a:fld>
            <a:endParaRPr lang="en-US" altLang="en-US"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全人改變</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持</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守</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體的</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更新</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3315" name="Rectangle 3"/>
          <p:cNvSpPr>
            <a:spLocks noGrp="1" noChangeArrowheads="1"/>
          </p:cNvSpPr>
          <p:nvPr>
            <p:ph type="body" idx="1"/>
          </p:nvPr>
        </p:nvSpPr>
        <p:spPr>
          <a:xfrm>
            <a:off x="0" y="1066800"/>
            <a:ext cx="9144000" cy="5791200"/>
          </a:xfrm>
        </p:spPr>
        <p:txBody>
          <a:bodyPr/>
          <a:lstStyle/>
          <a:p>
            <a:pPr eaLnBrk="1" hangingPunct="1">
              <a:buClr>
                <a:srgbClr val="FF33CC"/>
              </a:buClr>
            </a:pPr>
            <a:r>
              <a:rPr lang="zh-TW" altLang="en-US" smtClean="0">
                <a:latin typeface="標楷體" pitchFamily="65" charset="-120"/>
                <a:ea typeface="標楷體" pitchFamily="65" charset="-120"/>
              </a:rPr>
              <a:t>保養顧惜身體，不放縱自己</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改變過去不良的生</a:t>
            </a:r>
            <a:endParaRPr lang="en-US" altLang="zh-TW" smtClean="0">
              <a:latin typeface="標楷體" pitchFamily="65" charset="-120"/>
              <a:ea typeface="標楷體" pitchFamily="65" charset="-120"/>
            </a:endParaRPr>
          </a:p>
          <a:p>
            <a:pPr eaLnBrk="1" hangingPunct="1">
              <a:buClr>
                <a:srgbClr val="FF33CC"/>
              </a:buClr>
              <a:buFont typeface="Wingdings" panose="05000000000000000000" pitchFamily="2" charset="2"/>
              <a:buNone/>
            </a:pP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活或飲食習慣</a:t>
            </a:r>
            <a:r>
              <a:rPr lang="en-US" altLang="zh-TW" smtClean="0">
                <a:latin typeface="標楷體" pitchFamily="65" charset="-120"/>
                <a:ea typeface="標楷體" pitchFamily="65" charset="-120"/>
              </a:rPr>
              <a:t>(</a:t>
            </a:r>
            <a:r>
              <a:rPr lang="zh-TW" altLang="en-US" smtClean="0">
                <a:latin typeface="標楷體" pitchFamily="65" charset="-120"/>
                <a:ea typeface="標楷體" pitchFamily="65" charset="-120"/>
              </a:rPr>
              <a:t>林前</a:t>
            </a:r>
            <a:r>
              <a:rPr lang="en-US" altLang="zh-TW" smtClean="0">
                <a:latin typeface="標楷體" pitchFamily="65" charset="-120"/>
                <a:ea typeface="標楷體" pitchFamily="65" charset="-120"/>
              </a:rPr>
              <a:t>3:16-17,6:19-20)</a:t>
            </a:r>
          </a:p>
          <a:p>
            <a:pPr eaLnBrk="1" hangingPunct="1">
              <a:buClr>
                <a:srgbClr val="FF33CC"/>
              </a:buClr>
              <a:buFont typeface="Wingdings" panose="05000000000000000000" pitchFamily="2" charset="2"/>
              <a:buNone/>
            </a:pPr>
            <a:endParaRPr lang="en-US" altLang="zh-TW" smtClean="0">
              <a:latin typeface="標楷體" pitchFamily="65" charset="-120"/>
              <a:ea typeface="標楷體" pitchFamily="65" charset="-120"/>
            </a:endParaRPr>
          </a:p>
          <a:p>
            <a:pPr>
              <a:buFontTx/>
              <a:buNone/>
            </a:pPr>
            <a:r>
              <a:rPr lang="zh-TW" altLang="en-US" b="1" u="sng" smtClean="0">
                <a:latin typeface="標楷體" pitchFamily="65" charset="-120"/>
                <a:ea typeface="標楷體" pitchFamily="65" charset="-120"/>
              </a:rPr>
              <a:t>林前</a:t>
            </a:r>
            <a:r>
              <a:rPr lang="en-US" altLang="zh-TW" b="1" u="sng" smtClean="0">
                <a:latin typeface="標楷體" pitchFamily="65" charset="-120"/>
                <a:ea typeface="標楷體" pitchFamily="65" charset="-120"/>
              </a:rPr>
              <a:t>3:16-17,6:19-20</a:t>
            </a:r>
            <a:r>
              <a:rPr lang="zh-TW" altLang="en-US" b="1" smtClean="0">
                <a:latin typeface="標楷體" pitchFamily="65" charset="-120"/>
                <a:ea typeface="標楷體" pitchFamily="65" charset="-120"/>
              </a:rPr>
              <a:t> </a:t>
            </a:r>
            <a:r>
              <a:rPr lang="zh-TW" altLang="en-US" smtClean="0">
                <a:latin typeface="標楷體" pitchFamily="65" charset="-120"/>
                <a:ea typeface="標楷體" pitchFamily="65" charset="-120"/>
              </a:rPr>
              <a:t>豈不知你們是神的殿、神的</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靈住在你們裡頭麼。 若有人毀壞神的殿、神</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必要毀壞那人．因為　神的殿是聖的、這殿</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就是你們。 這聖靈是從　神而來、住在你們</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裡頭的．並且你們不是自己的人． 因為你們</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是重價買來的．所以要在你們的身子上榮耀　</a:t>
            </a:r>
            <a:r>
              <a:rPr lang="en-US" altLang="zh-TW" smtClean="0">
                <a:latin typeface="標楷體" pitchFamily="65" charset="-120"/>
                <a:ea typeface="標楷體" pitchFamily="65" charset="-120"/>
              </a:rPr>
              <a:t>	</a:t>
            </a:r>
            <a:r>
              <a:rPr lang="zh-TW" altLang="en-US" smtClean="0">
                <a:latin typeface="標楷體" pitchFamily="65" charset="-120"/>
                <a:ea typeface="標楷體" pitchFamily="65" charset="-120"/>
              </a:rPr>
              <a:t>神。</a:t>
            </a:r>
            <a:endParaRPr lang="en-US" altLang="zh-TW" smtClean="0">
              <a:latin typeface="標楷體" pitchFamily="65" charset="-120"/>
              <a:ea typeface="標楷體" pitchFamily="65" charset="-120"/>
            </a:endParaRPr>
          </a:p>
        </p:txBody>
      </p:sp>
      <p:sp>
        <p:nvSpPr>
          <p:cNvPr id="13316"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0B933134-9F8C-4720-9CF6-A877B81B4D4C}" type="slidenum">
              <a:rPr lang="en-US" altLang="en-US" sz="1400"/>
              <a:pPr eaLnBrk="1" hangingPunct="1">
                <a:spcBef>
                  <a:spcPct val="0"/>
                </a:spcBef>
                <a:buFontTx/>
                <a:buNone/>
              </a:pPr>
              <a:t>12</a:t>
            </a:fld>
            <a:endParaRPr lang="en-US" alt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838200"/>
          </a:xfrm>
        </p:spPr>
        <p:txBody>
          <a:bodyPr/>
          <a:lstStyle/>
          <a:p>
            <a:pPr eaLnBrk="1" hangingPunct="1">
              <a:defRPr/>
            </a:pP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如何持</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守</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醫治</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做見證</a:t>
            </a:r>
            <a:endParaRPr 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2051" name="Rectangle 3"/>
          <p:cNvSpPr>
            <a:spLocks noGrp="1" noChangeArrowheads="1"/>
          </p:cNvSpPr>
          <p:nvPr>
            <p:ph type="body" idx="1"/>
          </p:nvPr>
        </p:nvSpPr>
        <p:spPr>
          <a:xfrm>
            <a:off x="0" y="1143000"/>
            <a:ext cx="9144000" cy="5715000"/>
          </a:xfrm>
        </p:spPr>
        <p:txBody>
          <a:bodyPr/>
          <a:lstStyle/>
          <a:p>
            <a:pPr>
              <a:defRPr/>
            </a:pPr>
            <a:r>
              <a:rPr lang="zh-TW" altLang="en-US" dirty="0" smtClean="0">
                <a:latin typeface="DFKai-SB" panose="03000509000000000000" pitchFamily="65" charset="-120"/>
                <a:ea typeface="DFKai-SB" panose="03000509000000000000" pitchFamily="65" charset="-120"/>
              </a:rPr>
              <a:t>委身一個神同在的教會</a:t>
            </a:r>
            <a:endParaRPr lang="en-US" altLang="zh-TW" dirty="0" smtClean="0">
              <a:latin typeface="DFKai-SB" panose="03000509000000000000" pitchFamily="65" charset="-120"/>
              <a:ea typeface="DFKai-SB" panose="03000509000000000000" pitchFamily="65" charset="-120"/>
            </a:endParaRPr>
          </a:p>
          <a:p>
            <a:pPr>
              <a:defRPr/>
            </a:pPr>
            <a:r>
              <a:rPr lang="zh-TW" altLang="en-US" dirty="0" smtClean="0">
                <a:latin typeface="DFKai-SB" panose="03000509000000000000" pitchFamily="65" charset="-120"/>
                <a:ea typeface="DFKai-SB" panose="03000509000000000000" pitchFamily="65" charset="-120"/>
              </a:rPr>
              <a:t>遠離不信、消極環境</a:t>
            </a:r>
            <a:endParaRPr lang="en-US" altLang="zh-TW" dirty="0" smtClean="0">
              <a:latin typeface="DFKai-SB" panose="03000509000000000000" pitchFamily="65" charset="-120"/>
              <a:ea typeface="DFKai-SB" panose="03000509000000000000" pitchFamily="65" charset="-120"/>
            </a:endParaRPr>
          </a:p>
          <a:p>
            <a:pPr>
              <a:defRPr/>
            </a:pPr>
            <a:r>
              <a:rPr lang="zh-TW" altLang="en-US" dirty="0" smtClean="0">
                <a:latin typeface="DFKai-SB" panose="03000509000000000000" pitchFamily="65" charset="-120"/>
                <a:ea typeface="DFKai-SB" panose="03000509000000000000" pitchFamily="65" charset="-120"/>
              </a:rPr>
              <a:t>見證</a:t>
            </a:r>
            <a:r>
              <a:rPr lang="zh-TW" altLang="en-US" dirty="0">
                <a:latin typeface="DFKai-SB" panose="03000509000000000000" pitchFamily="65" charset="-120"/>
                <a:ea typeface="DFKai-SB" panose="03000509000000000000" pitchFamily="65" charset="-120"/>
              </a:rPr>
              <a:t>神的大</a:t>
            </a:r>
            <a:r>
              <a:rPr lang="zh-TW" altLang="en-US" dirty="0" smtClean="0">
                <a:latin typeface="DFKai-SB" panose="03000509000000000000" pitchFamily="65" charset="-120"/>
                <a:ea typeface="DFKai-SB" panose="03000509000000000000" pitchFamily="65" charset="-120"/>
              </a:rPr>
              <a:t>能，勝過陰間死亡的權勢</a:t>
            </a:r>
            <a:r>
              <a:rPr lang="en-US" altLang="zh-TW" dirty="0" smtClean="0">
                <a:latin typeface="DFKai-SB" panose="03000509000000000000" pitchFamily="65" charset="-120"/>
                <a:ea typeface="DFKai-SB" panose="03000509000000000000" pitchFamily="65" charset="-120"/>
              </a:rPr>
              <a:t>(</a:t>
            </a:r>
            <a:r>
              <a:rPr lang="zh-TW" altLang="en-US" dirty="0" smtClean="0">
                <a:latin typeface="DFKai-SB" panose="03000509000000000000" pitchFamily="65" charset="-120"/>
                <a:ea typeface="DFKai-SB" panose="03000509000000000000" pitchFamily="65" charset="-120"/>
              </a:rPr>
              <a:t>啟</a:t>
            </a:r>
            <a:r>
              <a:rPr lang="en-US" altLang="zh-TW" dirty="0" smtClean="0">
                <a:latin typeface="DFKai-SB" panose="03000509000000000000" pitchFamily="65" charset="-120"/>
                <a:ea typeface="DFKai-SB" panose="03000509000000000000" pitchFamily="65" charset="-120"/>
              </a:rPr>
              <a:t>12:11)</a:t>
            </a:r>
          </a:p>
          <a:p>
            <a:pPr marL="0" indent="0">
              <a:buFontTx/>
              <a:buNone/>
              <a:defRPr/>
            </a:pPr>
            <a:endParaRPr lang="en-US" altLang="zh-TW" dirty="0" smtClean="0">
              <a:latin typeface="DFKai-SB" panose="03000509000000000000" pitchFamily="65" charset="-120"/>
              <a:ea typeface="DFKai-SB" panose="03000509000000000000" pitchFamily="65" charset="-120"/>
            </a:endParaRPr>
          </a:p>
          <a:p>
            <a:pPr marL="0" indent="0">
              <a:buFontTx/>
              <a:buNone/>
              <a:defRPr/>
            </a:pPr>
            <a:r>
              <a:rPr lang="zh-TW" altLang="en-US" b="1" u="sng" dirty="0" smtClean="0">
                <a:latin typeface="DFKai-SB" panose="03000509000000000000" pitchFamily="65" charset="-120"/>
                <a:ea typeface="DFKai-SB" panose="03000509000000000000" pitchFamily="65" charset="-120"/>
              </a:rPr>
              <a:t>啟</a:t>
            </a:r>
            <a:r>
              <a:rPr lang="en-US" altLang="zh-TW" b="1" u="sng" dirty="0" smtClean="0">
                <a:latin typeface="DFKai-SB" panose="03000509000000000000" pitchFamily="65" charset="-120"/>
                <a:ea typeface="DFKai-SB" panose="03000509000000000000" pitchFamily="65" charset="-120"/>
              </a:rPr>
              <a:t>12:11</a:t>
            </a:r>
            <a:r>
              <a:rPr lang="zh-TW" altLang="en-US" b="1" dirty="0">
                <a:latin typeface="DFKai-SB" panose="03000509000000000000" pitchFamily="65" charset="-120"/>
                <a:ea typeface="DFKai-SB" panose="03000509000000000000" pitchFamily="65" charset="-120"/>
              </a:rPr>
              <a:t> </a:t>
            </a:r>
            <a:r>
              <a:rPr lang="zh-TW" altLang="en-US" dirty="0" smtClean="0">
                <a:latin typeface="DFKai-SB" panose="03000509000000000000" pitchFamily="65" charset="-120"/>
                <a:ea typeface="DFKai-SB" panose="03000509000000000000" pitchFamily="65" charset="-120"/>
              </a:rPr>
              <a:t>弟兄勝過他、是因羔羊的血、和自己所見</a:t>
            </a:r>
            <a:r>
              <a:rPr lang="en-US" altLang="zh-TW" dirty="0" smtClean="0">
                <a:latin typeface="DFKai-SB" panose="03000509000000000000" pitchFamily="65" charset="-120"/>
                <a:ea typeface="DFKai-SB" panose="03000509000000000000" pitchFamily="65" charset="-120"/>
              </a:rPr>
              <a:t>	</a:t>
            </a:r>
            <a:r>
              <a:rPr lang="zh-TW" altLang="en-US" dirty="0" smtClean="0">
                <a:latin typeface="DFKai-SB" panose="03000509000000000000" pitchFamily="65" charset="-120"/>
                <a:ea typeface="DFKai-SB" panose="03000509000000000000" pitchFamily="65" charset="-120"/>
              </a:rPr>
              <a:t>證的道．他們雖至於死、也不愛惜性命。 </a:t>
            </a:r>
            <a:endParaRPr lang="en-US" altLang="zh-TW" dirty="0" smtClean="0">
              <a:latin typeface="DFKai-SB" panose="03000509000000000000" pitchFamily="65" charset="-120"/>
              <a:ea typeface="DFKai-SB" panose="03000509000000000000" pitchFamily="65" charset="-120"/>
            </a:endParaRPr>
          </a:p>
        </p:txBody>
      </p:sp>
      <p:sp>
        <p:nvSpPr>
          <p:cNvPr id="14340" name="Date Placeholder 1"/>
          <p:cNvSpPr>
            <a:spLocks noGrp="1"/>
          </p:cNvSpPr>
          <p:nvPr>
            <p:ph type="dt" sz="quarter" idx="10"/>
          </p:nvPr>
        </p:nvSpPr>
        <p:spPr>
          <a:xfrm>
            <a:off x="152400" y="6477000"/>
            <a:ext cx="1905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76666B05-31B9-43E9-907B-5F5D205A28CE}" type="datetime1">
              <a:rPr lang="en-US" altLang="en-US" sz="1400"/>
              <a:pPr eaLnBrk="1" hangingPunct="1">
                <a:spcBef>
                  <a:spcPct val="0"/>
                </a:spcBef>
                <a:buFontTx/>
                <a:buNone/>
              </a:pPr>
              <a:t>8/20/2017</a:t>
            </a:fld>
            <a:endParaRPr lang="en-US" altLang="en-US" sz="1400"/>
          </a:p>
        </p:txBody>
      </p:sp>
      <p:sp>
        <p:nvSpPr>
          <p:cNvPr id="14341"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B716F4E4-3F73-4798-AB97-D9E1D4FBD58B}" type="slidenum">
              <a:rPr lang="en-US" altLang="en-US" sz="1400"/>
              <a:pPr eaLnBrk="1" hangingPunct="1">
                <a:spcBef>
                  <a:spcPct val="0"/>
                </a:spcBef>
                <a:buFontTx/>
                <a:buNone/>
              </a:pPr>
              <a:t>13</a:t>
            </a:fld>
            <a:endParaRPr lang="en-US" altLang="en-US" sz="140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4772</TotalTime>
  <Words>1407</Words>
  <Application>Microsoft Office PowerPoint</Application>
  <PresentationFormat>On-screen Show (4:3)</PresentationFormat>
  <Paragraphs>88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Times New Roman</vt:lpstr>
      <vt:lpstr>Arial</vt:lpstr>
      <vt:lpstr>Calibri</vt:lpstr>
      <vt:lpstr>新細明體</vt:lpstr>
      <vt:lpstr>標楷體</vt:lpstr>
      <vt:lpstr>Verdana</vt:lpstr>
      <vt:lpstr>Wingdings</vt:lpstr>
      <vt:lpstr>Default Design</vt:lpstr>
      <vt:lpstr>PowerPoint Presentation</vt:lpstr>
      <vt:lpstr>「領受醫治」的常見疑問</vt:lpstr>
      <vt:lpstr>「領受醫治」的常見疑問</vt:lpstr>
      <vt:lpstr>「領受醫治」的常見疑問</vt:lpstr>
      <vt:lpstr>「領受醫治」的常見疑問</vt:lpstr>
      <vt:lpstr>「領受醫治」的常見疑問</vt:lpstr>
      <vt:lpstr>醫治是一個過程</vt:lpstr>
      <vt:lpstr>得著醫治後，病又回來了</vt:lpstr>
      <vt:lpstr>如何持守醫治:全人改變</vt:lpstr>
      <vt:lpstr>全人改變持守醫治:魂的更新</vt:lpstr>
      <vt:lpstr>全人改變持守醫治:靈的更新</vt:lpstr>
      <vt:lpstr>全人改變持守醫治:體的更新</vt:lpstr>
      <vt:lpstr>如何持守醫治:做見證</vt:lpstr>
    </vt:vector>
  </TitlesOfParts>
  <Company>Jireh Solutions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饒恕</dc:title>
  <dc:creator>annH</dc:creator>
  <cp:lastModifiedBy>Alfred Chen</cp:lastModifiedBy>
  <cp:revision>182</cp:revision>
  <cp:lastPrinted>2017-08-06T15:36:36Z</cp:lastPrinted>
  <dcterms:created xsi:type="dcterms:W3CDTF">2007-03-27T20:17:51Z</dcterms:created>
  <dcterms:modified xsi:type="dcterms:W3CDTF">2017-08-21T06:02:09Z</dcterms:modified>
</cp:coreProperties>
</file>