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85887" r:id="rId3"/>
    <p:sldMasterId id="2147485899" r:id="rId4"/>
    <p:sldMasterId id="2147485911" r:id="rId5"/>
    <p:sldMasterId id="2147485935" r:id="rId6"/>
  </p:sldMasterIdLst>
  <p:notesMasterIdLst>
    <p:notesMasterId r:id="rId31"/>
  </p:notesMasterIdLst>
  <p:sldIdLst>
    <p:sldId id="2158" r:id="rId7"/>
    <p:sldId id="2232" r:id="rId8"/>
    <p:sldId id="2268" r:id="rId9"/>
    <p:sldId id="2247" r:id="rId10"/>
    <p:sldId id="2251" r:id="rId11"/>
    <p:sldId id="2259" r:id="rId12"/>
    <p:sldId id="2271" r:id="rId13"/>
    <p:sldId id="2225" r:id="rId14"/>
    <p:sldId id="2265" r:id="rId15"/>
    <p:sldId id="2252" r:id="rId16"/>
    <p:sldId id="2253" r:id="rId17"/>
    <p:sldId id="2254" r:id="rId18"/>
    <p:sldId id="2255" r:id="rId19"/>
    <p:sldId id="2256" r:id="rId20"/>
    <p:sldId id="2258" r:id="rId21"/>
    <p:sldId id="2257" r:id="rId22"/>
    <p:sldId id="2270" r:id="rId23"/>
    <p:sldId id="2272" r:id="rId24"/>
    <p:sldId id="2261" r:id="rId25"/>
    <p:sldId id="2262" r:id="rId26"/>
    <p:sldId id="2263" r:id="rId27"/>
    <p:sldId id="2264" r:id="rId28"/>
    <p:sldId id="1994" r:id="rId29"/>
    <p:sldId id="2260" r:id="rId30"/>
  </p:sldIdLst>
  <p:sldSz cx="9144000" cy="6858000" type="screen4x3"/>
  <p:notesSz cx="6858000" cy="9144000"/>
  <p:defaultTextStyle>
    <a:defPPr>
      <a:defRPr lang="en-US"/>
    </a:defPPr>
    <a:lvl1pPr marL="0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9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279" autoAdjust="0"/>
    <p:restoredTop sz="94771" autoAdjust="0"/>
  </p:normalViewPr>
  <p:slideViewPr>
    <p:cSldViewPr snapToGrid="0" snapToObjects="1">
      <p:cViewPr varScale="1">
        <p:scale>
          <a:sx n="74" d="100"/>
          <a:sy n="74" d="100"/>
        </p:scale>
        <p:origin x="82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8/20/2017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8527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5AA366-40F2-4930-ABC8-948A8AB8239A}" type="slidenum">
              <a:rPr lang="en-US" altLang="zh-CN">
                <a:solidFill>
                  <a:prstClr val="black"/>
                </a:solidFill>
              </a:rPr>
              <a:pPr/>
              <a:t>19</a:t>
            </a:fld>
            <a:endParaRPr lang="en-US" altLang="zh-CN">
              <a:solidFill>
                <a:prstClr val="black"/>
              </a:solidFill>
            </a:endParaRPr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zh-TW"/>
          </a:p>
        </p:txBody>
      </p:sp>
    </p:spTree>
    <p:extLst>
      <p:ext uri="{BB962C8B-B14F-4D97-AF65-F5344CB8AC3E}">
        <p14:creationId xmlns:p14="http://schemas.microsoft.com/office/powerpoint/2010/main" val="3618135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A0BC20-5FD5-46AD-A09F-DDC0C184EE34}" type="slidenum">
              <a:rPr lang="en-US" altLang="zh-CN">
                <a:solidFill>
                  <a:prstClr val="black"/>
                </a:solidFill>
              </a:rPr>
              <a:pPr/>
              <a:t>20</a:t>
            </a:fld>
            <a:endParaRPr lang="en-US" altLang="zh-CN">
              <a:solidFill>
                <a:prstClr val="black"/>
              </a:solidFill>
            </a:endParaRPr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zh-TW"/>
          </a:p>
        </p:txBody>
      </p:sp>
    </p:spTree>
    <p:extLst>
      <p:ext uri="{BB962C8B-B14F-4D97-AF65-F5344CB8AC3E}">
        <p14:creationId xmlns:p14="http://schemas.microsoft.com/office/powerpoint/2010/main" val="33402311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B47368-618B-4807-8642-843AB70A533A}" type="slidenum">
              <a:rPr lang="en-US" altLang="zh-CN">
                <a:solidFill>
                  <a:prstClr val="black"/>
                </a:solidFill>
              </a:rPr>
              <a:pPr/>
              <a:t>21</a:t>
            </a:fld>
            <a:endParaRPr lang="en-US" altLang="zh-CN">
              <a:solidFill>
                <a:prstClr val="black"/>
              </a:solidFill>
            </a:endParaRPr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zh-TW"/>
          </a:p>
        </p:txBody>
      </p:sp>
    </p:spTree>
    <p:extLst>
      <p:ext uri="{BB962C8B-B14F-4D97-AF65-F5344CB8AC3E}">
        <p14:creationId xmlns:p14="http://schemas.microsoft.com/office/powerpoint/2010/main" val="10174417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D74F01-632A-4AB7-BF73-4D991586849D}" type="slidenum">
              <a:rPr lang="en-US" altLang="zh-CN">
                <a:solidFill>
                  <a:prstClr val="black"/>
                </a:solidFill>
              </a:rPr>
              <a:pPr/>
              <a:t>22</a:t>
            </a:fld>
            <a:endParaRPr lang="en-US" altLang="zh-CN">
              <a:solidFill>
                <a:prstClr val="black"/>
              </a:solidFill>
            </a:endParaRPr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zh-TW"/>
          </a:p>
        </p:txBody>
      </p:sp>
    </p:spTree>
    <p:extLst>
      <p:ext uri="{BB962C8B-B14F-4D97-AF65-F5344CB8AC3E}">
        <p14:creationId xmlns:p14="http://schemas.microsoft.com/office/powerpoint/2010/main" val="14497035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7" y="1428738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6000771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6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642923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5214955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694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8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8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7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7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6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6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5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567" y="3071818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4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9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9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6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2" y="1500179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4" y="1500181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3" y="5505481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6942" indent="0">
              <a:buNone/>
              <a:defRPr sz="2800"/>
            </a:lvl2pPr>
            <a:lvl3pPr marL="913884" indent="0">
              <a:buNone/>
              <a:defRPr sz="2400"/>
            </a:lvl3pPr>
            <a:lvl4pPr marL="1370832" indent="0">
              <a:buNone/>
              <a:defRPr sz="2000"/>
            </a:lvl4pPr>
            <a:lvl5pPr marL="1827775" indent="0">
              <a:buNone/>
              <a:defRPr sz="2000"/>
            </a:lvl5pPr>
            <a:lvl6pPr marL="2284717" indent="0">
              <a:buNone/>
              <a:defRPr sz="2000"/>
            </a:lvl6pPr>
            <a:lvl7pPr marL="2741663" indent="0">
              <a:buNone/>
              <a:defRPr sz="2000"/>
            </a:lvl7pPr>
            <a:lvl8pPr marL="3198602" indent="0">
              <a:buNone/>
              <a:defRPr sz="2000"/>
            </a:lvl8pPr>
            <a:lvl9pPr marL="3655549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3" y="6072216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8/20/2017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6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8/20/2017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6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88" y="4194183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88" y="3617921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7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9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08" indent="0">
              <a:buNone/>
              <a:defRPr sz="1800"/>
            </a:lvl2pPr>
            <a:lvl3pPr marL="914214" indent="0">
              <a:buNone/>
              <a:defRPr sz="1600"/>
            </a:lvl3pPr>
            <a:lvl4pPr marL="1371322" indent="0">
              <a:buNone/>
              <a:defRPr sz="1400"/>
            </a:lvl4pPr>
            <a:lvl5pPr marL="1828429" indent="0">
              <a:buNone/>
              <a:defRPr sz="1400"/>
            </a:lvl5pPr>
            <a:lvl6pPr marL="2285535" indent="0">
              <a:buNone/>
              <a:defRPr sz="1400"/>
            </a:lvl6pPr>
            <a:lvl7pPr marL="2742643" indent="0">
              <a:buNone/>
              <a:defRPr sz="1400"/>
            </a:lvl7pPr>
            <a:lvl8pPr marL="3199749" indent="0">
              <a:buNone/>
              <a:defRPr sz="1400"/>
            </a:lvl8pPr>
            <a:lvl9pPr marL="3656857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32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28" y="1990732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9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9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6" y="273055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6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5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8" indent="0">
              <a:buNone/>
              <a:defRPr sz="2800"/>
            </a:lvl2pPr>
            <a:lvl3pPr marL="914214" indent="0">
              <a:buNone/>
              <a:defRPr sz="2400"/>
            </a:lvl3pPr>
            <a:lvl4pPr marL="1371322" indent="0">
              <a:buNone/>
              <a:defRPr sz="2000"/>
            </a:lvl4pPr>
            <a:lvl5pPr marL="1828429" indent="0">
              <a:buNone/>
              <a:defRPr sz="2000"/>
            </a:lvl5pPr>
            <a:lvl6pPr marL="2285535" indent="0">
              <a:buNone/>
              <a:defRPr sz="2000"/>
            </a:lvl6pPr>
            <a:lvl7pPr marL="2742643" indent="0">
              <a:buNone/>
              <a:defRPr sz="2000"/>
            </a:lvl7pPr>
            <a:lvl8pPr marL="3199749" indent="0">
              <a:buNone/>
              <a:defRPr sz="2000"/>
            </a:lvl8pPr>
            <a:lvl9pPr marL="3656857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824" y="846145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5" y="846145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42328AF-0F20-4E50-BEE2-D1777062EAD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476397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0238519-D2AD-4B20-A904-7C4CE96A796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630406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519144F-B5A7-4D9B-ABE3-55B77A49981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047295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BB20E8D0-26BC-4355-B1C2-71D44AE15D4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106723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2A61D9C-E860-495C-AF49-D07BD82F6B8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866044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22DFA2F-4419-4AC6-AA40-2C184383BEE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833558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F2011F9D-33CD-4356-9135-7BF35EC8034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9821348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33D1F17-651C-4A0F-B6B0-8AFA1A57A9B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984489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00DAAE66-1612-42A4-932F-81A31803CB4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376771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24B79410-07E7-4581-AF0A-30564A49BA0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96238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78B4C11-47D9-4086-88D4-DE76A19D426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306556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2C294ABD-FC5E-4DBF-AE69-562F5A1A9D7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618913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315784C-750B-45EB-B70D-52ABD4E833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935557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9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82A7A35-6ED3-44C3-9CED-7F064557C5C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5074050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938704BD-E432-4FC3-ABE3-B3A29C23E1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8243947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3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5172F8A8-301A-4916-B238-0260712B78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3709780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B0969EA-1AFC-472B-B6EE-F32533A5855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1917225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97BEF66-12CB-4A0C-82AE-193BEA555D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2934013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839F4D13-2340-47D6-89E9-5122797276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6068328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68" indent="0">
              <a:buNone/>
              <a:defRPr sz="2800"/>
            </a:lvl2pPr>
            <a:lvl3pPr marL="914134" indent="0">
              <a:buNone/>
              <a:defRPr sz="2400"/>
            </a:lvl3pPr>
            <a:lvl4pPr marL="1371200" indent="0">
              <a:buNone/>
              <a:defRPr sz="2000"/>
            </a:lvl4pPr>
            <a:lvl5pPr marL="1828266" indent="0">
              <a:buNone/>
              <a:defRPr sz="2000"/>
            </a:lvl5pPr>
            <a:lvl6pPr marL="2285333" indent="0">
              <a:buNone/>
              <a:defRPr sz="2000"/>
            </a:lvl6pPr>
            <a:lvl7pPr marL="2742401" indent="0">
              <a:buNone/>
              <a:defRPr sz="2000"/>
            </a:lvl7pPr>
            <a:lvl8pPr marL="3199467" indent="0">
              <a:buNone/>
              <a:defRPr sz="2000"/>
            </a:lvl8pPr>
            <a:lvl9pPr marL="365653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D608D377-125A-4052-A042-23673FDE25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7397804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85174D8-6513-4B6C-A106-65C2728C2A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1772972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5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5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BB5DD30-6BB8-4F3F-B865-73C9BA2183E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713220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TW" smtClean="0"/>
              <a:t>Click to edit Master subtitle style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0FD55F-4E7D-47A8-BB4F-DBEFECA5A8A3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57987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132A3A-827F-4B6C-8AEA-6C0D97E07A4E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85344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87863-7043-4781-A9D7-2FE65791B355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87197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20B645-2783-4C0B-AF10-471503772949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58385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4E3AD2-6FEE-4661-9970-071BE3D6870B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619707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9B0272-F646-4B12-93C6-8E3BDFEA46C3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4194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DCB53B-188F-4C3B-B1A5-09E38B3A6954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10521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C45B4E-D960-4B82-9267-8500E0099906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08549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C7FCAA-498E-459C-973A-CB2EF2E2A40C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190372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E514AD-13B7-497A-9F02-9E62B421814E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75021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B2A9B8-1215-4060-B388-5294162B5A48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174784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7103B-8AD4-4ED1-BE98-9AA6F336523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88420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7103B-8AD4-4ED1-BE98-9AA6F336523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64418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7103B-8AD4-4ED1-BE98-9AA6F336523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78483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7103B-8AD4-4ED1-BE98-9AA6F336523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57092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7103B-8AD4-4ED1-BE98-9AA6F336523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64506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7103B-8AD4-4ED1-BE98-9AA6F336523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07925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7103B-8AD4-4ED1-BE98-9AA6F336523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183956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7103B-8AD4-4ED1-BE98-9AA6F336523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48331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7103B-8AD4-4ED1-BE98-9AA6F336523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64624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7103B-8AD4-4ED1-BE98-9AA6F336523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69001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7103B-8AD4-4ED1-BE98-9AA6F336523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466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6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3884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3884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3976" indent="-452185" algn="l" defTabSz="913884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723" indent="0" algn="l" defTabSz="913884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9170" indent="0" algn="l" defTabSz="913884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5288" indent="-1588" algn="l" defTabSz="913884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1319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13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77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018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4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84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3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75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17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63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60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49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679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679" y="1990732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233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33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33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4214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7108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421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71322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8429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830" indent="-34283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2799" indent="-285693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2769" indent="-228553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9875" indent="-228553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6983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14089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71196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8304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85410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8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4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2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35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43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4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57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61512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88" r:id="rId1"/>
    <p:sldLayoutId id="2147485889" r:id="rId2"/>
    <p:sldLayoutId id="2147485890" r:id="rId3"/>
    <p:sldLayoutId id="2147485891" r:id="rId4"/>
    <p:sldLayoutId id="2147485892" r:id="rId5"/>
    <p:sldLayoutId id="2147485893" r:id="rId6"/>
    <p:sldLayoutId id="2147485894" r:id="rId7"/>
    <p:sldLayoutId id="2147485895" r:id="rId8"/>
    <p:sldLayoutId id="2147485896" r:id="rId9"/>
    <p:sldLayoutId id="2147485897" r:id="rId10"/>
    <p:sldLayoutId id="214748589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7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CA40948-3D53-4A73-A935-E82EF21183B8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50221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00" r:id="rId1"/>
    <p:sldLayoutId id="2147485901" r:id="rId2"/>
    <p:sldLayoutId id="2147485902" r:id="rId3"/>
    <p:sldLayoutId id="2147485903" r:id="rId4"/>
    <p:sldLayoutId id="2147485904" r:id="rId5"/>
    <p:sldLayoutId id="2147485905" r:id="rId6"/>
    <p:sldLayoutId id="2147485906" r:id="rId7"/>
    <p:sldLayoutId id="2147485907" r:id="rId8"/>
    <p:sldLayoutId id="2147485908" r:id="rId9"/>
    <p:sldLayoutId id="2147485909" r:id="rId10"/>
    <p:sldLayoutId id="214748591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6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13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2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00" indent="-342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33" indent="-28566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67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33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99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66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34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01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68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8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66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33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01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67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ea typeface="新細明體" pitchFamily="18" charset="-12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zh-TW" smtClean="0">
              <a:solidFill>
                <a:srgbClr val="000000"/>
              </a:solidFill>
            </a:endParaRP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新細明體" pitchFamily="18" charset="-120"/>
              </a:defRPr>
            </a:lvl1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altLang="zh-TW" smtClean="0">
              <a:solidFill>
                <a:srgbClr val="000000"/>
              </a:solidFill>
            </a:endParaRP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新細明體" pitchFamily="18" charset="-12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9E0DC206-7444-4ECE-A644-1DCBFEED83AC}" type="slidenum">
              <a:rPr lang="zh-TW" altLang="en-US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zh-TW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062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12" r:id="rId1"/>
    <p:sldLayoutId id="2147485913" r:id="rId2"/>
    <p:sldLayoutId id="2147485914" r:id="rId3"/>
    <p:sldLayoutId id="2147485915" r:id="rId4"/>
    <p:sldLayoutId id="2147485916" r:id="rId5"/>
    <p:sldLayoutId id="2147485917" r:id="rId6"/>
    <p:sldLayoutId id="2147485918" r:id="rId7"/>
    <p:sldLayoutId id="2147485919" r:id="rId8"/>
    <p:sldLayoutId id="2147485920" r:id="rId9"/>
    <p:sldLayoutId id="2147485921" r:id="rId10"/>
    <p:sldLayoutId id="214748592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2800" b="1">
          <a:solidFill>
            <a:srgbClr val="FFFF00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2800" b="1">
          <a:solidFill>
            <a:srgbClr val="FFFF00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2800" b="1">
          <a:solidFill>
            <a:srgbClr val="FFFF00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2800" b="1">
          <a:solidFill>
            <a:srgbClr val="FFFF00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2800" b="1">
          <a:solidFill>
            <a:srgbClr val="FFFF00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rgbClr val="FFFF00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rgbClr val="FFFF00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rgbClr val="FFFF00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rgbClr val="FFFF00"/>
          </a:solidFill>
          <a:latin typeface="Times New Roman" pitchFamily="18" charset="0"/>
        </a:defRPr>
      </a:lvl9pPr>
    </p:titleStyle>
    <p:bodyStyle>
      <a:lvl1pPr marL="342900" indent="-342900" algn="ctr" rtl="0" fontAlgn="base">
        <a:spcBef>
          <a:spcPct val="20000"/>
        </a:spcBef>
        <a:spcAft>
          <a:spcPct val="0"/>
        </a:spcAft>
        <a:defRPr sz="3200" b="1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ctr" rtl="0" fontAlgn="base">
        <a:spcBef>
          <a:spcPct val="20000"/>
        </a:spcBef>
        <a:spcAft>
          <a:spcPct val="0"/>
        </a:spcAft>
        <a:defRPr sz="2800" b="1">
          <a:solidFill>
            <a:srgbClr val="FFFF00"/>
          </a:solidFill>
          <a:latin typeface="+mn-lt"/>
        </a:defRPr>
      </a:lvl2pPr>
      <a:lvl3pPr marL="1143000" indent="-228600" algn="ctr" rtl="0" fontAlgn="base">
        <a:spcBef>
          <a:spcPct val="20000"/>
        </a:spcBef>
        <a:spcAft>
          <a:spcPct val="0"/>
        </a:spcAft>
        <a:defRPr sz="2400" b="1">
          <a:solidFill>
            <a:srgbClr val="FFFF00"/>
          </a:solidFill>
          <a:latin typeface="+mn-lt"/>
        </a:defRPr>
      </a:lvl3pPr>
      <a:lvl4pPr marL="1600200" indent="-228600" algn="ctr" rtl="0" fontAlgn="base">
        <a:spcBef>
          <a:spcPct val="20000"/>
        </a:spcBef>
        <a:spcAft>
          <a:spcPct val="0"/>
        </a:spcAft>
        <a:defRPr sz="2000" b="1">
          <a:solidFill>
            <a:srgbClr val="FFFF00"/>
          </a:solidFill>
          <a:latin typeface="+mn-lt"/>
        </a:defRPr>
      </a:lvl4pPr>
      <a:lvl5pPr marL="2057400" indent="-228600" algn="ctr" rtl="0" fontAlgn="base">
        <a:spcBef>
          <a:spcPct val="20000"/>
        </a:spcBef>
        <a:spcAft>
          <a:spcPct val="0"/>
        </a:spcAft>
        <a:defRPr sz="2000" b="1">
          <a:solidFill>
            <a:srgbClr val="FFFF00"/>
          </a:solidFill>
          <a:latin typeface="+mn-lt"/>
        </a:defRPr>
      </a:lvl5pPr>
      <a:lvl6pPr marL="2514600" indent="-228600" algn="ctr" rtl="0" fontAlgn="base">
        <a:spcBef>
          <a:spcPct val="20000"/>
        </a:spcBef>
        <a:spcAft>
          <a:spcPct val="0"/>
        </a:spcAft>
        <a:defRPr sz="2000" b="1">
          <a:solidFill>
            <a:srgbClr val="FFFF00"/>
          </a:solidFill>
          <a:latin typeface="+mn-lt"/>
        </a:defRPr>
      </a:lvl6pPr>
      <a:lvl7pPr marL="2971800" indent="-228600" algn="ctr" rtl="0" fontAlgn="base">
        <a:spcBef>
          <a:spcPct val="20000"/>
        </a:spcBef>
        <a:spcAft>
          <a:spcPct val="0"/>
        </a:spcAft>
        <a:defRPr sz="2000" b="1">
          <a:solidFill>
            <a:srgbClr val="FFFF00"/>
          </a:solidFill>
          <a:latin typeface="+mn-lt"/>
        </a:defRPr>
      </a:lvl7pPr>
      <a:lvl8pPr marL="3429000" indent="-228600" algn="ctr" rtl="0" fontAlgn="base">
        <a:spcBef>
          <a:spcPct val="20000"/>
        </a:spcBef>
        <a:spcAft>
          <a:spcPct val="0"/>
        </a:spcAft>
        <a:defRPr sz="2000" b="1">
          <a:solidFill>
            <a:srgbClr val="FFFF00"/>
          </a:solidFill>
          <a:latin typeface="+mn-lt"/>
        </a:defRPr>
      </a:lvl8pPr>
      <a:lvl9pPr marL="3886200" indent="-228600" algn="ctr" rtl="0" fontAlgn="base">
        <a:spcBef>
          <a:spcPct val="20000"/>
        </a:spcBef>
        <a:spcAft>
          <a:spcPct val="0"/>
        </a:spcAft>
        <a:defRPr sz="2000" b="1">
          <a:solidFill>
            <a:srgbClr val="FFFF00"/>
          </a:solidFill>
          <a:latin typeface="+mn-lt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3B77103B-8AD4-4ED1-BE98-9AA6F336523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8/20/2017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69C4CFD8-F662-4A36-AA27-12DE1FA086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843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36" r:id="rId1"/>
    <p:sldLayoutId id="2147485937" r:id="rId2"/>
    <p:sldLayoutId id="2147485938" r:id="rId3"/>
    <p:sldLayoutId id="2147485939" r:id="rId4"/>
    <p:sldLayoutId id="2147485940" r:id="rId5"/>
    <p:sldLayoutId id="2147485941" r:id="rId6"/>
    <p:sldLayoutId id="2147485942" r:id="rId7"/>
    <p:sldLayoutId id="2147485943" r:id="rId8"/>
    <p:sldLayoutId id="2147485944" r:id="rId9"/>
    <p:sldLayoutId id="2147485945" r:id="rId10"/>
    <p:sldLayoutId id="214748594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zh-TW" altLang="en-US" sz="6600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禱告</a:t>
            </a:r>
            <a:r>
              <a:rPr lang="zh-TW" altLang="en-US" sz="6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的</a:t>
            </a:r>
            <a:r>
              <a:rPr lang="zh-TW" altLang="en-US" sz="6600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殿</a:t>
            </a:r>
            <a:endParaRPr lang="en-US" altLang="zh-TW" sz="66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endParaRPr lang="en-US" altLang="zh-TW" sz="8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en-US" altLang="zh-TW" sz="4000" b="1" dirty="0" smtClean="0">
                <a:solidFill>
                  <a:srgbClr val="FFFFFF"/>
                </a:solidFill>
                <a:latin typeface="SBL Greek" panose="02000000000000000000" pitchFamily="2" charset="0"/>
                <a:ea typeface="SBL Greek" panose="02000000000000000000" pitchFamily="2" charset="0"/>
                <a:cs typeface="Mongolian Baiti" panose="03000500000000000000" pitchFamily="66" charset="0"/>
              </a:rPr>
              <a:t>The House of Prayer</a:t>
            </a:r>
            <a:endParaRPr lang="en-US" altLang="zh-TW" sz="1200" b="1" kern="0" dirty="0" smtClean="0">
              <a:solidFill>
                <a:prstClr val="white"/>
              </a:solidFill>
              <a:latin typeface="SBL Greek" panose="02000000000000000000" pitchFamily="2" charset="0"/>
              <a:ea typeface="SBL Greek" panose="02000000000000000000" pitchFamily="2" charset="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zh-TW" altLang="en-US" kern="0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lang="en-US" altLang="zh-TW" kern="0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6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en-US" altLang="zh-TW" sz="2400" b="1" kern="0" dirty="0" smtClean="0">
                <a:solidFill>
                  <a:prstClr val="white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August 13,  2017</a:t>
            </a:r>
            <a:endParaRPr lang="en-US" altLang="zh-TW" sz="2400" b="1" kern="0" dirty="0">
              <a:solidFill>
                <a:prstClr val="white"/>
              </a:solidFill>
              <a:latin typeface="Mongolian Baiti" panose="03000500000000000000" pitchFamily="66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5381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674390"/>
            <a:ext cx="9144000" cy="6355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況且，我們的軟弱有聖靈幫助；我們本不曉得當怎樣禱告，只是聖靈親自用說不出來的歎息替我們禱告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。鑒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察人心的，曉得聖靈的意思，因為聖靈照著</a:t>
            </a:r>
            <a:r>
              <a:rPr lang="zh-TW" altLang="en-US" sz="2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神的旨意替聖徒祈求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羅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馬書</a:t>
            </a:r>
            <a:r>
              <a:rPr lang="zh-TW" altLang="en-US" sz="1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Romans 8:26-27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8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In the same way, the Spirit helps us in our weakness. We do not know what we ought to pray for, but the Spirit himself intercedes for us through wordless groans.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And he who searches our hearts knows the mind of the Spirit, because the Spirit intercedes for God’s people in accordance with the will of God.</a:t>
            </a:r>
            <a:endParaRPr lang="en-US" altLang="zh-TW" sz="5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6572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TextBox 1"/>
          <p:cNvSpPr txBox="1">
            <a:spLocks noChangeArrowheads="1"/>
          </p:cNvSpPr>
          <p:nvPr/>
        </p:nvSpPr>
        <p:spPr bwMode="auto">
          <a:xfrm>
            <a:off x="0" y="2074865"/>
            <a:ext cx="9144000" cy="2154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 </a:t>
            </a:r>
            <a:r>
              <a:rPr lang="en-US" altLang="zh-TW" sz="36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Play Video 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36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pitchFamily="34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6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“</a:t>
            </a:r>
            <a:r>
              <a:rPr lang="zh-TW" altLang="en-US" sz="6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預備進</a:t>
            </a:r>
            <a:r>
              <a:rPr lang="zh-TW" altLang="en-US" sz="6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入 神</a:t>
            </a:r>
            <a:r>
              <a:rPr lang="zh-TW" altLang="en-US" sz="6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新的季節</a:t>
            </a:r>
            <a:r>
              <a:rPr lang="en-US" altLang="zh-TW" sz="6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”</a:t>
            </a:r>
            <a:endParaRPr lang="en-US" altLang="zh-TW" sz="7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pitchFamily="34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pitchFamily="34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0173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0392"/>
            <a:ext cx="9893300" cy="691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109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326" y="15919"/>
            <a:ext cx="9165325" cy="6842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8289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872104"/>
            <a:ext cx="9144000" cy="5801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如經上所記：我們為你的緣故終日被殺；人看我們如將宰的羊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。然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而，靠著愛我們的主，在這一切的事上已經</a:t>
            </a:r>
            <a:r>
              <a:rPr lang="zh-TW" altLang="en-US" sz="4400" b="1" u="sng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得勝有餘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了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羅馬書</a:t>
            </a:r>
            <a:r>
              <a:rPr lang="zh-TW" altLang="en-US" sz="2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40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Romans 8:36-37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9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2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As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it is written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:</a:t>
            </a:r>
            <a:endParaRPr lang="en-US" altLang="zh-TW" sz="36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“For your sake we face death all day long;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  we are considered as sheep to be slaughtered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.”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No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, in all these things we are </a:t>
            </a:r>
            <a:r>
              <a:rPr lang="en-US" altLang="zh-TW" sz="3600" b="1" i="1" u="sng" dirty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more than conquerors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through him who loved us.</a:t>
            </a:r>
            <a:endParaRPr lang="en-US" altLang="zh-TW" sz="6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3361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27000" y="1049904"/>
            <a:ext cx="8928100" cy="2693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亞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基帕王啊，我故此沒有違背那從天上來的異象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；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使徒行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傳</a:t>
            </a:r>
            <a:r>
              <a:rPr lang="zh-TW" altLang="en-US" sz="2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40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Acts 26:19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9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6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“So then, King Agrippa, I was not disobedient to the vision from heaven.</a:t>
            </a:r>
            <a:endParaRPr lang="en-US" altLang="zh-TW" sz="6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633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7800" y="902455"/>
            <a:ext cx="8801100" cy="5632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當我們生命遇到各樣大大小小的挑戰，甚至有些時侯問題大到無法承受時，我們別無依靠，必須堅心相信</a:t>
            </a:r>
            <a:r>
              <a:rPr lang="zh-TW" altLang="en-US" sz="28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 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神的良善勝過一切，並且相信聖靈正在按著父神的心意為我們禱告。</a:t>
            </a:r>
            <a:r>
              <a:rPr lang="zh-TW" altLang="en-US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當我們專注在</a:t>
            </a:r>
            <a:r>
              <a:rPr lang="zh-TW" altLang="en-US" sz="28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 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神的同在並認真聆聽</a:t>
            </a:r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聖靈的聲音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時，我們就能成為問題的答案的一部分，不但不被困難打倒，反而生命性情更像基督，走進</a:t>
            </a:r>
            <a:r>
              <a:rPr lang="zh-TW" altLang="en-US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 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神的命定而</a:t>
            </a:r>
            <a:r>
              <a:rPr lang="zh-TW" altLang="en-US" sz="4000" b="1" u="sng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得勝有餘</a:t>
            </a:r>
            <a:r>
              <a:rPr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！</a:t>
            </a:r>
            <a:endParaRPr lang="en-US" altLang="zh-TW" sz="40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300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TextBox 1"/>
          <p:cNvSpPr txBox="1">
            <a:spLocks noChangeArrowheads="1"/>
          </p:cNvSpPr>
          <p:nvPr/>
        </p:nvSpPr>
        <p:spPr bwMode="auto">
          <a:xfrm>
            <a:off x="0" y="2074865"/>
            <a:ext cx="9144000" cy="1908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36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pitchFamily="34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8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永恆</a:t>
            </a:r>
            <a:endParaRPr lang="en-US" altLang="zh-TW" sz="10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pitchFamily="34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pitchFamily="34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240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248834" y="3244334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教會</a:t>
            </a:r>
          </a:p>
        </p:txBody>
      </p:sp>
      <p:sp>
        <p:nvSpPr>
          <p:cNvPr id="4" name="Rectangle 3"/>
          <p:cNvSpPr/>
          <p:nvPr/>
        </p:nvSpPr>
        <p:spPr>
          <a:xfrm>
            <a:off x="4248834" y="3244334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教會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649" y="682322"/>
            <a:ext cx="6616699" cy="6038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5377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248834" y="3244334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教會</a:t>
            </a:r>
          </a:p>
        </p:txBody>
      </p:sp>
      <p:sp>
        <p:nvSpPr>
          <p:cNvPr id="4" name="Rectangle 3"/>
          <p:cNvSpPr/>
          <p:nvPr/>
        </p:nvSpPr>
        <p:spPr>
          <a:xfrm>
            <a:off x="4248834" y="3244334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教會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649" y="682322"/>
            <a:ext cx="6616699" cy="6038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Left Arrow 1"/>
          <p:cNvSpPr/>
          <p:nvPr/>
        </p:nvSpPr>
        <p:spPr>
          <a:xfrm>
            <a:off x="7880348" y="1257300"/>
            <a:ext cx="1174752" cy="838200"/>
          </a:xfrm>
          <a:prstGeom prst="lef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4486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248834" y="3244334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教會</a:t>
            </a:r>
          </a:p>
        </p:txBody>
      </p:sp>
      <p:sp>
        <p:nvSpPr>
          <p:cNvPr id="4" name="Rectangle 3"/>
          <p:cNvSpPr/>
          <p:nvPr/>
        </p:nvSpPr>
        <p:spPr>
          <a:xfrm>
            <a:off x="4248834" y="3244334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教會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649" y="682322"/>
            <a:ext cx="6616699" cy="6038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Left Arrow 1"/>
          <p:cNvSpPr/>
          <p:nvPr/>
        </p:nvSpPr>
        <p:spPr>
          <a:xfrm>
            <a:off x="7880348" y="3797300"/>
            <a:ext cx="1174752" cy="838200"/>
          </a:xfrm>
          <a:prstGeom prst="lef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9942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248834" y="3244334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教會</a:t>
            </a:r>
          </a:p>
        </p:txBody>
      </p:sp>
      <p:sp>
        <p:nvSpPr>
          <p:cNvPr id="4" name="Rectangle 3"/>
          <p:cNvSpPr/>
          <p:nvPr/>
        </p:nvSpPr>
        <p:spPr>
          <a:xfrm>
            <a:off x="4248834" y="3244334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教會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649" y="682322"/>
            <a:ext cx="6616699" cy="6038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ight Arrow 4"/>
          <p:cNvSpPr/>
          <p:nvPr/>
        </p:nvSpPr>
        <p:spPr>
          <a:xfrm>
            <a:off x="0" y="3975100"/>
            <a:ext cx="1263649" cy="69850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61331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248834" y="3244334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教會</a:t>
            </a:r>
          </a:p>
        </p:txBody>
      </p:sp>
      <p:sp>
        <p:nvSpPr>
          <p:cNvPr id="4" name="Rectangle 3"/>
          <p:cNvSpPr/>
          <p:nvPr/>
        </p:nvSpPr>
        <p:spPr>
          <a:xfrm>
            <a:off x="4248834" y="3244334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教會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649" y="682322"/>
            <a:ext cx="6616699" cy="6038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ight Arrow 4"/>
          <p:cNvSpPr/>
          <p:nvPr/>
        </p:nvSpPr>
        <p:spPr>
          <a:xfrm>
            <a:off x="0" y="5740400"/>
            <a:ext cx="1263649" cy="69850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86546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248834" y="3244334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教會</a:t>
            </a:r>
          </a:p>
        </p:txBody>
      </p:sp>
      <p:sp>
        <p:nvSpPr>
          <p:cNvPr id="4" name="Rectangle 3"/>
          <p:cNvSpPr/>
          <p:nvPr/>
        </p:nvSpPr>
        <p:spPr>
          <a:xfrm>
            <a:off x="4248834" y="3244334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教會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649" y="682322"/>
            <a:ext cx="6616699" cy="6038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ight Arrow 4"/>
          <p:cNvSpPr/>
          <p:nvPr/>
        </p:nvSpPr>
        <p:spPr>
          <a:xfrm>
            <a:off x="1041400" y="3613666"/>
            <a:ext cx="1841500" cy="69850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4513" y="3271929"/>
            <a:ext cx="1601787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8050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248834" y="3244334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教會</a:t>
            </a:r>
          </a:p>
        </p:txBody>
      </p:sp>
      <p:sp>
        <p:nvSpPr>
          <p:cNvPr id="4" name="Rectangle 3"/>
          <p:cNvSpPr/>
          <p:nvPr/>
        </p:nvSpPr>
        <p:spPr>
          <a:xfrm>
            <a:off x="4248834" y="3244334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教會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649" y="682322"/>
            <a:ext cx="6616699" cy="6038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ight Arrow 4"/>
          <p:cNvSpPr/>
          <p:nvPr/>
        </p:nvSpPr>
        <p:spPr>
          <a:xfrm>
            <a:off x="914400" y="1435100"/>
            <a:ext cx="1701800" cy="69850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3813" y="1435100"/>
            <a:ext cx="1398587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8726" y="4052888"/>
            <a:ext cx="1614380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87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09600"/>
          </a:xfrm>
        </p:spPr>
        <p:txBody>
          <a:bodyPr>
            <a:normAutofit fontScale="90000"/>
          </a:bodyPr>
          <a:lstStyle/>
          <a:p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姐妹牧區介紹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09600"/>
            <a:ext cx="9067800" cy="6248400"/>
          </a:xfrm>
        </p:spPr>
        <p:txBody>
          <a:bodyPr>
            <a:noAutofit/>
          </a:bodyPr>
          <a:lstStyle/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zh-CN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以斯貼小組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CN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主要成員來自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Vancouver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Camas 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姐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妹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  </a:t>
            </a:r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zh-CN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聚</a:t>
            </a:r>
            <a:r>
              <a:rPr lang="zh-CN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會</a:t>
            </a: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時間</a:t>
            </a: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CN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每個月的第二和第四個星期二早上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9:30 </a:t>
            </a:r>
            <a:r>
              <a:rPr lang="zh-CN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到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12:30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 </a:t>
            </a:r>
            <a:r>
              <a:rPr lang="zh-CN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聚</a:t>
            </a:r>
            <a:r>
              <a:rPr lang="zh-CN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會</a:t>
            </a: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地點</a:t>
            </a: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輪流在姊妹家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，小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組長是</a:t>
            </a:r>
            <a:r>
              <a:rPr lang="zh-CN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林文娟姊</a:t>
            </a:r>
            <a:r>
              <a:rPr lang="zh-CN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妹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zh-CN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路得小組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CN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</a:t>
            </a:r>
            <a:r>
              <a:rPr lang="zh-CN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要成</a:t>
            </a:r>
            <a:r>
              <a:rPr lang="zh-CN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員來</a:t>
            </a:r>
            <a:r>
              <a:rPr lang="zh-CN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South West Portland,  Hillsboro, Beaverton,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Lake 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Oswego </a:t>
            </a:r>
            <a:r>
              <a:rPr lang="zh-CN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地區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的姐妹  </a:t>
            </a:r>
            <a:endParaRPr lang="en-US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zh-CN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聚會</a:t>
            </a: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時間</a:t>
            </a: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CN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每個月的第一和第三個星期五早上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10:00</a:t>
            </a:r>
            <a:r>
              <a:rPr lang="zh-CN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到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12:30;  </a:t>
            </a: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聚</a:t>
            </a: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會地點</a:t>
            </a: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在教會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 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小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組長是張鴻影</a:t>
            </a:r>
            <a:r>
              <a:rPr lang="zh-CN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姊</a:t>
            </a:r>
            <a:r>
              <a:rPr lang="zh-CN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妹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.</a:t>
            </a:r>
            <a:endParaRPr lang="en-US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聚會內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容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敬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拜、真理教導、禱讀聖經，愛宴交通分享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</a:t>
            </a:r>
            <a:r>
              <a:rPr lang="zh-TW" altLang="en-US" sz="2800" b="1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2800" b="1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異象是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CN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幫助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姐妹們在基督裏</a:t>
            </a:r>
            <a:r>
              <a:rPr lang="zh-CN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找到自己的角色與價值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CN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教導神的話語，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推動禱讀神的話，</a:t>
            </a:r>
            <a:r>
              <a:rPr lang="zh-CN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使信仰紮根於真理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，也歡迎聖靈的更新、</a:t>
            </a:r>
            <a:r>
              <a:rPr lang="zh-CN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醫治與釋放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，目的是建造姐妹們的內在生命，使姊妹們成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合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神心意的器皿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endParaRPr lang="zh-TW" altLang="en-US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820769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27000" y="872104"/>
            <a:ext cx="8928100" cy="5863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我必領他們到我的聖山，使他們在禱告我的殿中喜樂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他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們的燔祭和平安祭，在我壇上必蒙悅納，因我的殿必稱為萬民禱告的殿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endParaRPr lang="en-US" altLang="zh-TW" sz="44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以賽亞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40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Isaiah 56:7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9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6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these I will bring to my holy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mountain and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give them joy in my house of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prayer.  Their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burnt offerings and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sacrifices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will be accepted on my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altar; for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my house will be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called a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house of prayer for all nations.</a:t>
            </a:r>
            <a:endParaRPr lang="en-US" altLang="zh-TW" sz="6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083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0"/>
            <a:ext cx="7772400" cy="1295400"/>
          </a:xfrm>
        </p:spPr>
        <p:txBody>
          <a:bodyPr/>
          <a:lstStyle/>
          <a:p>
            <a:r>
              <a:rPr lang="zh-TW" altLang="en-US">
                <a:ea typeface="新細明體" pitchFamily="18" charset="-120"/>
              </a:rPr>
              <a:t>我以禱告來到你跟前</a:t>
            </a:r>
            <a:br>
              <a:rPr lang="zh-TW" altLang="en-US">
                <a:ea typeface="新細明體" pitchFamily="18" charset="-120"/>
              </a:rPr>
            </a:br>
            <a:r>
              <a:rPr lang="en-US" altLang="zh-TW" sz="1600">
                <a:ea typeface="新細明體" pitchFamily="18" charset="-120"/>
              </a:rPr>
              <a:t>Everytime I pray</a:t>
            </a:r>
            <a:endParaRPr lang="zh-TW" altLang="en-US" sz="1600">
              <a:ea typeface="新細明體" pitchFamily="18" charset="-12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" y="1371600"/>
            <a:ext cx="8763000" cy="5486400"/>
          </a:xfrm>
        </p:spPr>
        <p:txBody>
          <a:bodyPr/>
          <a:lstStyle/>
          <a:p>
            <a:r>
              <a:rPr lang="zh-TW" altLang="en-US" sz="4000">
                <a:ea typeface="新細明體" pitchFamily="18" charset="-120"/>
              </a:rPr>
              <a:t>我以禱告來到你跟前，</a:t>
            </a:r>
          </a:p>
          <a:p>
            <a:r>
              <a:rPr lang="zh-TW" altLang="en-US" sz="4000">
                <a:ea typeface="新細明體" pitchFamily="18" charset="-120"/>
              </a:rPr>
              <a:t>我要尋求你，</a:t>
            </a:r>
          </a:p>
          <a:p>
            <a:r>
              <a:rPr lang="zh-TW" altLang="en-US" sz="4000">
                <a:ea typeface="新細明體" pitchFamily="18" charset="-120"/>
              </a:rPr>
              <a:t>我要站在破口之中，</a:t>
            </a:r>
          </a:p>
          <a:p>
            <a:r>
              <a:rPr lang="zh-TW" altLang="en-US" sz="4000">
                <a:ea typeface="新細明體" pitchFamily="18" charset="-120"/>
              </a:rPr>
              <a:t>在那裡我尋求你，</a:t>
            </a:r>
          </a:p>
          <a:p>
            <a:r>
              <a:rPr lang="en-US" altLang="zh-TW" sz="2800">
                <a:ea typeface="新細明體" pitchFamily="18" charset="-120"/>
              </a:rPr>
              <a:t>I will come to You in prayer, </a:t>
            </a:r>
          </a:p>
          <a:p>
            <a:r>
              <a:rPr lang="en-US" altLang="zh-TW" sz="2800">
                <a:ea typeface="新細明體" pitchFamily="18" charset="-120"/>
              </a:rPr>
              <a:t>I will seek Your face,</a:t>
            </a:r>
          </a:p>
          <a:p>
            <a:r>
              <a:rPr lang="en-US" altLang="zh-TW" sz="2800">
                <a:ea typeface="新細明體" pitchFamily="18" charset="-120"/>
              </a:rPr>
              <a:t>      I will stand within the gap, </a:t>
            </a:r>
          </a:p>
          <a:p>
            <a:r>
              <a:rPr lang="en-US" altLang="zh-TW" sz="2800">
                <a:ea typeface="新細明體" pitchFamily="18" charset="-120"/>
              </a:rPr>
              <a:t>There will I intercede.</a:t>
            </a:r>
            <a:endParaRPr lang="zh-TW" altLang="en-US" sz="2800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91835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0"/>
            <a:ext cx="7772400" cy="1295400"/>
          </a:xfrm>
        </p:spPr>
        <p:txBody>
          <a:bodyPr/>
          <a:lstStyle/>
          <a:p>
            <a:r>
              <a:rPr lang="zh-TW" altLang="en-US">
                <a:ea typeface="新細明體" pitchFamily="18" charset="-120"/>
              </a:rPr>
              <a:t>我以禱告來到你跟前</a:t>
            </a:r>
            <a:br>
              <a:rPr lang="zh-TW" altLang="en-US">
                <a:ea typeface="新細明體" pitchFamily="18" charset="-120"/>
              </a:rPr>
            </a:br>
            <a:r>
              <a:rPr lang="en-US" altLang="zh-TW" sz="1600">
                <a:ea typeface="新細明體" pitchFamily="18" charset="-120"/>
              </a:rPr>
              <a:t>Everytime I pray</a:t>
            </a:r>
            <a:endParaRPr lang="zh-TW" altLang="en-US" sz="1600">
              <a:ea typeface="新細明體" pitchFamily="18" charset="-12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" y="1371600"/>
            <a:ext cx="8763000" cy="5486400"/>
          </a:xfrm>
        </p:spPr>
        <p:txBody>
          <a:bodyPr/>
          <a:lstStyle/>
          <a:p>
            <a:r>
              <a:rPr lang="zh-TW" altLang="en-US" sz="4000">
                <a:ea typeface="新細明體" pitchFamily="18" charset="-120"/>
              </a:rPr>
              <a:t>每一次我禱告，我搖動你的手，</a:t>
            </a:r>
          </a:p>
          <a:p>
            <a:r>
              <a:rPr lang="zh-TW" altLang="en-US" sz="4000">
                <a:ea typeface="新細明體" pitchFamily="18" charset="-120"/>
              </a:rPr>
              <a:t>禱告做的事我的手不能做，</a:t>
            </a:r>
          </a:p>
          <a:p>
            <a:r>
              <a:rPr lang="zh-TW" altLang="en-US" sz="4000">
                <a:ea typeface="新細明體" pitchFamily="18" charset="-120"/>
              </a:rPr>
              <a:t>每一次我禱告，大山被挪移，</a:t>
            </a:r>
          </a:p>
          <a:p>
            <a:r>
              <a:rPr lang="zh-TW" altLang="en-US" sz="4000">
                <a:ea typeface="新細明體" pitchFamily="18" charset="-120"/>
              </a:rPr>
              <a:t>道路被鋪平，使列國歸向你。</a:t>
            </a:r>
          </a:p>
          <a:p>
            <a:r>
              <a:rPr lang="en-US" altLang="zh-TW" sz="2400">
                <a:ea typeface="新細明體" pitchFamily="18" charset="-120"/>
              </a:rPr>
              <a:t>For every time I pray, I move the hand of God,</a:t>
            </a:r>
          </a:p>
          <a:p>
            <a:r>
              <a:rPr lang="en-US" altLang="zh-TW" sz="2400">
                <a:ea typeface="新細明體" pitchFamily="18" charset="-120"/>
              </a:rPr>
              <a:t>My prayer does the thing, My hands cannot do,</a:t>
            </a:r>
          </a:p>
          <a:p>
            <a:r>
              <a:rPr lang="en-US" altLang="zh-TW" sz="2400">
                <a:ea typeface="新細明體" pitchFamily="18" charset="-120"/>
              </a:rPr>
              <a:t>For every time I pray, The mountains are removed,</a:t>
            </a:r>
          </a:p>
          <a:p>
            <a:r>
              <a:rPr lang="en-US" altLang="zh-TW" sz="2400">
                <a:ea typeface="新細明體" pitchFamily="18" charset="-120"/>
              </a:rPr>
              <a:t>The paths are made straight, And nations turn to You.</a:t>
            </a:r>
            <a:endParaRPr lang="zh-TW" altLang="en-US" sz="2400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55843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0"/>
            <a:ext cx="7772400" cy="1295400"/>
          </a:xfrm>
        </p:spPr>
        <p:txBody>
          <a:bodyPr/>
          <a:lstStyle/>
          <a:p>
            <a:r>
              <a:rPr lang="zh-TW" altLang="en-US">
                <a:ea typeface="新細明體" pitchFamily="18" charset="-120"/>
              </a:rPr>
              <a:t>我以禱告來到你跟前</a:t>
            </a:r>
            <a:br>
              <a:rPr lang="zh-TW" altLang="en-US">
                <a:ea typeface="新細明體" pitchFamily="18" charset="-120"/>
              </a:rPr>
            </a:br>
            <a:r>
              <a:rPr lang="en-US" altLang="zh-TW" sz="1600">
                <a:ea typeface="新細明體" pitchFamily="18" charset="-120"/>
              </a:rPr>
              <a:t>Everytime I pray</a:t>
            </a:r>
            <a:endParaRPr lang="zh-TW" altLang="en-US" sz="1600">
              <a:ea typeface="新細明體" pitchFamily="18" charset="-120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" y="1219200"/>
            <a:ext cx="8763000" cy="5486400"/>
          </a:xfrm>
        </p:spPr>
        <p:txBody>
          <a:bodyPr/>
          <a:lstStyle/>
          <a:p>
            <a:r>
              <a:rPr lang="zh-TW" altLang="en-US" sz="4000">
                <a:ea typeface="新細明體" pitchFamily="18" charset="-120"/>
              </a:rPr>
              <a:t>主我是軟弱及無助，</a:t>
            </a:r>
          </a:p>
          <a:p>
            <a:r>
              <a:rPr lang="zh-TW" altLang="en-US" sz="4000">
                <a:ea typeface="新細明體" pitchFamily="18" charset="-120"/>
              </a:rPr>
              <a:t>你卻是我的力量，</a:t>
            </a:r>
          </a:p>
          <a:p>
            <a:r>
              <a:rPr lang="zh-TW" altLang="en-US" sz="4000">
                <a:ea typeface="新細明體" pitchFamily="18" charset="-120"/>
              </a:rPr>
              <a:t>以你親切的手引導我，</a:t>
            </a:r>
          </a:p>
          <a:p>
            <a:r>
              <a:rPr lang="zh-TW" altLang="en-US" sz="4000">
                <a:ea typeface="新細明體" pitchFamily="18" charset="-120"/>
              </a:rPr>
              <a:t>那就是我的得勝，</a:t>
            </a:r>
          </a:p>
          <a:p>
            <a:r>
              <a:rPr lang="en-US" altLang="zh-TW" sz="2800">
                <a:ea typeface="新細明體" pitchFamily="18" charset="-120"/>
              </a:rPr>
              <a:t>I am meek and helpless, Lord, </a:t>
            </a:r>
          </a:p>
          <a:p>
            <a:r>
              <a:rPr lang="en-US" altLang="zh-TW" sz="2800">
                <a:ea typeface="新細明體" pitchFamily="18" charset="-120"/>
              </a:rPr>
              <a:t>You, my strength shall be,</a:t>
            </a:r>
          </a:p>
          <a:p>
            <a:r>
              <a:rPr lang="en-US" altLang="zh-TW" sz="2800">
                <a:ea typeface="新細明體" pitchFamily="18" charset="-120"/>
              </a:rPr>
              <a:t>      Guide me with Your gracious hand, </a:t>
            </a:r>
          </a:p>
          <a:p>
            <a:r>
              <a:rPr lang="en-US" altLang="zh-TW" sz="2800">
                <a:ea typeface="新細明體" pitchFamily="18" charset="-120"/>
              </a:rPr>
              <a:t>There will my victory be.</a:t>
            </a:r>
            <a:endParaRPr lang="zh-TW" altLang="en-US" sz="2800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74190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0"/>
            <a:ext cx="7772400" cy="1295400"/>
          </a:xfrm>
        </p:spPr>
        <p:txBody>
          <a:bodyPr/>
          <a:lstStyle/>
          <a:p>
            <a:r>
              <a:rPr lang="zh-TW" altLang="en-US">
                <a:ea typeface="新細明體" pitchFamily="18" charset="-120"/>
              </a:rPr>
              <a:t>我以禱告來到你跟前</a:t>
            </a:r>
            <a:br>
              <a:rPr lang="zh-TW" altLang="en-US">
                <a:ea typeface="新細明體" pitchFamily="18" charset="-120"/>
              </a:rPr>
            </a:br>
            <a:r>
              <a:rPr lang="en-US" altLang="zh-TW" sz="1600">
                <a:ea typeface="新細明體" pitchFamily="18" charset="-120"/>
              </a:rPr>
              <a:t>Everytime I pray</a:t>
            </a:r>
            <a:endParaRPr lang="zh-TW" altLang="en-US" sz="1600">
              <a:ea typeface="新細明體" pitchFamily="18" charset="-12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" y="1371600"/>
            <a:ext cx="8763000" cy="5486400"/>
          </a:xfrm>
        </p:spPr>
        <p:txBody>
          <a:bodyPr/>
          <a:lstStyle/>
          <a:p>
            <a:r>
              <a:rPr lang="zh-TW" altLang="en-US" sz="4000">
                <a:ea typeface="新細明體" pitchFamily="18" charset="-120"/>
              </a:rPr>
              <a:t>每一次我禱告，我搖動你的手，</a:t>
            </a:r>
          </a:p>
          <a:p>
            <a:r>
              <a:rPr lang="zh-TW" altLang="en-US" sz="4000">
                <a:ea typeface="新細明體" pitchFamily="18" charset="-120"/>
              </a:rPr>
              <a:t>禱告做的事我的手不能做，</a:t>
            </a:r>
          </a:p>
          <a:p>
            <a:r>
              <a:rPr lang="zh-TW" altLang="en-US" sz="4000">
                <a:ea typeface="新細明體" pitchFamily="18" charset="-120"/>
              </a:rPr>
              <a:t>每一次我禱告，大山被挪移，</a:t>
            </a:r>
          </a:p>
          <a:p>
            <a:r>
              <a:rPr lang="zh-TW" altLang="en-US" sz="4000">
                <a:ea typeface="新細明體" pitchFamily="18" charset="-120"/>
              </a:rPr>
              <a:t>道路被鋪平，使列國歸向你。</a:t>
            </a:r>
          </a:p>
          <a:p>
            <a:r>
              <a:rPr lang="en-US" altLang="zh-TW" sz="2400">
                <a:ea typeface="新細明體" pitchFamily="18" charset="-120"/>
              </a:rPr>
              <a:t>For every time I pray, I move the hand of God,</a:t>
            </a:r>
          </a:p>
          <a:p>
            <a:r>
              <a:rPr lang="en-US" altLang="zh-TW" sz="2400">
                <a:ea typeface="新細明體" pitchFamily="18" charset="-120"/>
              </a:rPr>
              <a:t>My prayer does the thing, My hands cannot do,</a:t>
            </a:r>
          </a:p>
          <a:p>
            <a:r>
              <a:rPr lang="en-US" altLang="zh-TW" sz="2400">
                <a:ea typeface="新細明體" pitchFamily="18" charset="-120"/>
              </a:rPr>
              <a:t>For every time I pray, The mountains are removed,</a:t>
            </a:r>
          </a:p>
          <a:p>
            <a:r>
              <a:rPr lang="en-US" altLang="zh-TW" sz="2400">
                <a:ea typeface="新細明體" pitchFamily="18" charset="-120"/>
              </a:rPr>
              <a:t>The paths are made straight, And nations turn to You.</a:t>
            </a:r>
            <a:endParaRPr lang="zh-TW" altLang="en-US" sz="2400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52776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598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TextBox 1"/>
          <p:cNvSpPr txBox="1">
            <a:spLocks noChangeArrowheads="1"/>
          </p:cNvSpPr>
          <p:nvPr/>
        </p:nvSpPr>
        <p:spPr bwMode="auto">
          <a:xfrm>
            <a:off x="0" y="2074865"/>
            <a:ext cx="9144000" cy="2154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 </a:t>
            </a:r>
            <a:r>
              <a:rPr lang="en-US" altLang="zh-TW" sz="36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Play Video 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36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pitchFamily="34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6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“</a:t>
            </a:r>
            <a:r>
              <a:rPr lang="zh-TW" altLang="en-US" sz="6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成為神蹟的器</a:t>
            </a:r>
            <a:r>
              <a:rPr lang="zh-TW" altLang="en-US" sz="6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皿</a:t>
            </a:r>
            <a:r>
              <a:rPr lang="en-US" altLang="zh-TW" sz="6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”</a:t>
            </a:r>
            <a:endParaRPr lang="en-US" altLang="zh-TW" sz="7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pitchFamily="34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pitchFamily="34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844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0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9-24-06 songs (1)">
  <a:themeElements>
    <a:clrScheme name="9-24-06 songs (1)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-24-06 songs (1)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SimSun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SimSun" pitchFamily="2" charset="-122"/>
          </a:defRPr>
        </a:defPPr>
      </a:lstStyle>
    </a:lnDef>
  </a:objectDefaults>
  <a:extraClrSchemeLst>
    <a:extraClrScheme>
      <a:clrScheme name="9-24-06 songs (1)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-24-06 songs (1)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-24-06 songs (1)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-24-06 songs (1)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-24-06 songs (1)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-24-06 songs (1)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-24-06 songs (1)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28686</TotalTime>
  <Words>1164</Words>
  <Application>Microsoft Office PowerPoint</Application>
  <PresentationFormat>On-screen Show (4:3)</PresentationFormat>
  <Paragraphs>134</Paragraphs>
  <Slides>24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24</vt:i4>
      </vt:variant>
    </vt:vector>
  </HeadingPairs>
  <TitlesOfParts>
    <vt:vector size="44" baseType="lpstr">
      <vt:lpstr>Arial Unicode MS</vt:lpstr>
      <vt:lpstr>DFKai-SB</vt:lpstr>
      <vt:lpstr>Microsoft YaHei</vt:lpstr>
      <vt:lpstr>新細明體</vt:lpstr>
      <vt:lpstr>SBL Greek</vt:lpstr>
      <vt:lpstr>宋体</vt:lpstr>
      <vt:lpstr>Arial</vt:lpstr>
      <vt:lpstr>Arial Narrow</vt:lpstr>
      <vt:lpstr>Calibri</vt:lpstr>
      <vt:lpstr>Mongolian Baiti</vt:lpstr>
      <vt:lpstr>Tahoma</vt:lpstr>
      <vt:lpstr>Times New Roman</vt:lpstr>
      <vt:lpstr>Verdana</vt:lpstr>
      <vt:lpstr>Wingdings</vt:lpstr>
      <vt:lpstr>Template</vt:lpstr>
      <vt:lpstr>默认设计模板</vt:lpstr>
      <vt:lpstr>12_Default Design</vt:lpstr>
      <vt:lpstr>10_Office 佈景主題</vt:lpstr>
      <vt:lpstr>9-24-06 songs (1)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姐妹牧區介紹</vt:lpstr>
      <vt:lpstr>PowerPoint Presentation</vt:lpstr>
      <vt:lpstr>我以禱告來到你跟前 Everytime I pray</vt:lpstr>
      <vt:lpstr>我以禱告來到你跟前 Everytime I pray</vt:lpstr>
      <vt:lpstr>我以禱告來到你跟前 Everytime I pray</vt:lpstr>
      <vt:lpstr>我以禱告來到你跟前 Everytime I pray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Alfred Chen</cp:lastModifiedBy>
  <cp:revision>1825</cp:revision>
  <dcterms:created xsi:type="dcterms:W3CDTF">2014-11-02T05:55:36Z</dcterms:created>
  <dcterms:modified xsi:type="dcterms:W3CDTF">2017-08-21T06:03:04Z</dcterms:modified>
</cp:coreProperties>
</file>