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5887" r:id="rId3"/>
    <p:sldMasterId id="2147485899" r:id="rId4"/>
    <p:sldMasterId id="2147485947" r:id="rId5"/>
    <p:sldMasterId id="2147485959" r:id="rId6"/>
  </p:sldMasterIdLst>
  <p:notesMasterIdLst>
    <p:notesMasterId r:id="rId31"/>
  </p:notesMasterIdLst>
  <p:sldIdLst>
    <p:sldId id="2158" r:id="rId7"/>
    <p:sldId id="2232" r:id="rId8"/>
    <p:sldId id="2286" r:id="rId9"/>
    <p:sldId id="2288" r:id="rId10"/>
    <p:sldId id="2289" r:id="rId11"/>
    <p:sldId id="2283" r:id="rId12"/>
    <p:sldId id="2273" r:id="rId13"/>
    <p:sldId id="2272" r:id="rId14"/>
    <p:sldId id="2285" r:id="rId15"/>
    <p:sldId id="2275" r:id="rId16"/>
    <p:sldId id="2287" r:id="rId17"/>
    <p:sldId id="2284" r:id="rId18"/>
    <p:sldId id="2259" r:id="rId19"/>
    <p:sldId id="2271" r:id="rId20"/>
    <p:sldId id="2225" r:id="rId21"/>
    <p:sldId id="1994" r:id="rId22"/>
    <p:sldId id="2276" r:id="rId23"/>
    <p:sldId id="2277" r:id="rId24"/>
    <p:sldId id="2278" r:id="rId25"/>
    <p:sldId id="2279" r:id="rId26"/>
    <p:sldId id="2280" r:id="rId27"/>
    <p:sldId id="2281" r:id="rId28"/>
    <p:sldId id="2282" r:id="rId29"/>
    <p:sldId id="2260" r:id="rId30"/>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279" autoAdjust="0"/>
    <p:restoredTop sz="99837" autoAdjust="0"/>
  </p:normalViewPr>
  <p:slideViewPr>
    <p:cSldViewPr snapToGrid="0" snapToObjects="1">
      <p:cViewPr varScale="1">
        <p:scale>
          <a:sx n="74" d="100"/>
          <a:sy n="74" d="100"/>
        </p:scale>
        <p:origin x="828" y="72"/>
      </p:cViewPr>
      <p:guideLst>
        <p:guide orient="horz" pos="2160"/>
        <p:guide pos="2880"/>
      </p:guideLst>
    </p:cSldViewPr>
  </p:slideViewPr>
  <p:notesTextViewPr>
    <p:cViewPr>
      <p:scale>
        <a:sx n="100" d="100"/>
        <a:sy n="100" d="100"/>
      </p:scale>
      <p:origin x="0" y="0"/>
    </p:cViewPr>
  </p:notesTextViewPr>
  <p:sorterViewPr>
    <p:cViewPr>
      <p:scale>
        <a:sx n="70" d="100"/>
        <a:sy n="70" d="100"/>
      </p:scale>
      <p:origin x="0" y="19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9/10/2017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8"/>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2"/>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3"/>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5"/>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7" y="3071818"/>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2"/>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2"/>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9"/>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9"/>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6"/>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9"/>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81"/>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6"/>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6"/>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9/10/2017</a:t>
            </a:fld>
            <a:endParaRPr lang="en-GB">
              <a:solidFill>
                <a:prstClr val="black"/>
              </a:solidFill>
            </a:endParaRPr>
          </a:p>
        </p:txBody>
      </p:sp>
      <p:sp>
        <p:nvSpPr>
          <p:cNvPr id="5" name="Footer Placeholder 4"/>
          <p:cNvSpPr>
            <a:spLocks noGrp="1"/>
          </p:cNvSpPr>
          <p:nvPr>
            <p:ph type="ftr" sz="quarter" idx="11"/>
          </p:nvPr>
        </p:nvSpPr>
        <p:spPr>
          <a:xfrm>
            <a:off x="3124201" y="6356366"/>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6"/>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6"/>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9/10/2017</a:t>
            </a:fld>
            <a:endParaRPr lang="en-GB">
              <a:solidFill>
                <a:prstClr val="black"/>
              </a:solidFill>
            </a:endParaRPr>
          </a:p>
        </p:txBody>
      </p:sp>
      <p:sp>
        <p:nvSpPr>
          <p:cNvPr id="5" name="Footer Placeholder 4"/>
          <p:cNvSpPr>
            <a:spLocks noGrp="1"/>
          </p:cNvSpPr>
          <p:nvPr>
            <p:ph type="ftr" sz="quarter" idx="11"/>
          </p:nvPr>
        </p:nvSpPr>
        <p:spPr>
          <a:xfrm>
            <a:off x="3124201" y="6356366"/>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6"/>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3"/>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21"/>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7"/>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9"/>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32"/>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8" y="1990732"/>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9"/>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9"/>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6" y="273055"/>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6" y="1435106"/>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5"/>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7"/>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8"/>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4" y="846145"/>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5"/>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A42328AF-0F20-4E50-BEE2-D1777062EAD4}" type="slidenum">
              <a:rPr lang="en-US" altLang="zh-TW"/>
              <a:pPr>
                <a:defRPr/>
              </a:pPr>
              <a:t>‹#›</a:t>
            </a:fld>
            <a:endParaRPr lang="en-US" altLang="zh-TW"/>
          </a:p>
        </p:txBody>
      </p:sp>
    </p:spTree>
    <p:extLst>
      <p:ext uri="{BB962C8B-B14F-4D97-AF65-F5344CB8AC3E}">
        <p14:creationId xmlns:p14="http://schemas.microsoft.com/office/powerpoint/2010/main" val="40476397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30238519-D2AD-4B20-A904-7C4CE96A7960}" type="slidenum">
              <a:rPr lang="en-US" altLang="zh-TW"/>
              <a:pPr>
                <a:defRPr/>
              </a:pPr>
              <a:t>‹#›</a:t>
            </a:fld>
            <a:endParaRPr lang="en-US" altLang="zh-TW"/>
          </a:p>
        </p:txBody>
      </p:sp>
    </p:spTree>
    <p:extLst>
      <p:ext uri="{BB962C8B-B14F-4D97-AF65-F5344CB8AC3E}">
        <p14:creationId xmlns:p14="http://schemas.microsoft.com/office/powerpoint/2010/main" val="28630406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4"/>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9519144F-B5A7-4D9B-ABE3-55B77A499815}" type="slidenum">
              <a:rPr lang="en-US" altLang="zh-TW"/>
              <a:pPr>
                <a:defRPr/>
              </a:pPr>
              <a:t>‹#›</a:t>
            </a:fld>
            <a:endParaRPr lang="en-US" altLang="zh-TW"/>
          </a:p>
        </p:txBody>
      </p:sp>
    </p:spTree>
    <p:extLst>
      <p:ext uri="{BB962C8B-B14F-4D97-AF65-F5344CB8AC3E}">
        <p14:creationId xmlns:p14="http://schemas.microsoft.com/office/powerpoint/2010/main" val="42047295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BB20E8D0-26BC-4355-B1C2-71D44AE15D40}" type="slidenum">
              <a:rPr lang="en-US" altLang="zh-TW"/>
              <a:pPr>
                <a:defRPr/>
              </a:pPr>
              <a:t>‹#›</a:t>
            </a:fld>
            <a:endParaRPr lang="en-US" altLang="zh-TW"/>
          </a:p>
        </p:txBody>
      </p:sp>
    </p:spTree>
    <p:extLst>
      <p:ext uri="{BB962C8B-B14F-4D97-AF65-F5344CB8AC3E}">
        <p14:creationId xmlns:p14="http://schemas.microsoft.com/office/powerpoint/2010/main" val="6106723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43" y="1535113"/>
            <a:ext cx="4041775"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4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32A61D9C-E860-495C-AF49-D07BD82F6B88}" type="slidenum">
              <a:rPr lang="en-US" altLang="zh-TW"/>
              <a:pPr>
                <a:defRPr/>
              </a:pPr>
              <a:t>‹#›</a:t>
            </a:fld>
            <a:endParaRPr lang="en-US" altLang="zh-TW"/>
          </a:p>
        </p:txBody>
      </p:sp>
    </p:spTree>
    <p:extLst>
      <p:ext uri="{BB962C8B-B14F-4D97-AF65-F5344CB8AC3E}">
        <p14:creationId xmlns:p14="http://schemas.microsoft.com/office/powerpoint/2010/main" val="5866044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822DFA2F-4419-4AC6-AA40-2C184383BEEB}" type="slidenum">
              <a:rPr lang="en-US" altLang="zh-TW"/>
              <a:pPr>
                <a:defRPr/>
              </a:pPr>
              <a:t>‹#›</a:t>
            </a:fld>
            <a:endParaRPr lang="en-US" altLang="zh-TW"/>
          </a:p>
        </p:txBody>
      </p:sp>
    </p:spTree>
    <p:extLst>
      <p:ext uri="{BB962C8B-B14F-4D97-AF65-F5344CB8AC3E}">
        <p14:creationId xmlns:p14="http://schemas.microsoft.com/office/powerpoint/2010/main" val="28833558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F2011F9D-33CD-4356-9135-7BF35EC8034B}" type="slidenum">
              <a:rPr lang="en-US" altLang="zh-TW"/>
              <a:pPr>
                <a:defRPr/>
              </a:pPr>
              <a:t>‹#›</a:t>
            </a:fld>
            <a:endParaRPr lang="en-US" altLang="zh-TW"/>
          </a:p>
        </p:txBody>
      </p:sp>
    </p:spTree>
    <p:extLst>
      <p:ext uri="{BB962C8B-B14F-4D97-AF65-F5344CB8AC3E}">
        <p14:creationId xmlns:p14="http://schemas.microsoft.com/office/powerpoint/2010/main" val="20982134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7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633D1F17-651C-4A0F-B6B0-8AFA1A57A9B5}" type="slidenum">
              <a:rPr lang="en-US" altLang="zh-TW"/>
              <a:pPr>
                <a:defRPr/>
              </a:pPr>
              <a:t>‹#›</a:t>
            </a:fld>
            <a:endParaRPr lang="en-US" altLang="zh-TW"/>
          </a:p>
        </p:txBody>
      </p:sp>
    </p:spTree>
    <p:extLst>
      <p:ext uri="{BB962C8B-B14F-4D97-AF65-F5344CB8AC3E}">
        <p14:creationId xmlns:p14="http://schemas.microsoft.com/office/powerpoint/2010/main" val="14984489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00DAAE66-1612-42A4-932F-81A31803CB42}" type="slidenum">
              <a:rPr lang="en-US" altLang="zh-TW"/>
              <a:pPr>
                <a:defRPr/>
              </a:pPr>
              <a:t>‹#›</a:t>
            </a:fld>
            <a:endParaRPr lang="en-US" altLang="zh-TW"/>
          </a:p>
        </p:txBody>
      </p:sp>
    </p:spTree>
    <p:extLst>
      <p:ext uri="{BB962C8B-B14F-4D97-AF65-F5344CB8AC3E}">
        <p14:creationId xmlns:p14="http://schemas.microsoft.com/office/powerpoint/2010/main" val="41376771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24B79410-07E7-4581-AF0A-30564A49BA0F}" type="slidenum">
              <a:rPr lang="en-US" altLang="zh-TW"/>
              <a:pPr>
                <a:defRPr/>
              </a:pPr>
              <a:t>‹#›</a:t>
            </a:fld>
            <a:endParaRPr lang="en-US" altLang="zh-TW"/>
          </a:p>
        </p:txBody>
      </p:sp>
    </p:spTree>
    <p:extLst>
      <p:ext uri="{BB962C8B-B14F-4D97-AF65-F5344CB8AC3E}">
        <p14:creationId xmlns:p14="http://schemas.microsoft.com/office/powerpoint/2010/main" val="20196238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6"/>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6"/>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C78B4C11-47D9-4086-88D4-DE76A19D4266}" type="slidenum">
              <a:rPr lang="en-US" altLang="zh-TW"/>
              <a:pPr>
                <a:defRPr/>
              </a:pPr>
              <a:t>‹#›</a:t>
            </a:fld>
            <a:endParaRPr lang="en-US" altLang="zh-TW"/>
          </a:p>
        </p:txBody>
      </p:sp>
    </p:spTree>
    <p:extLst>
      <p:ext uri="{BB962C8B-B14F-4D97-AF65-F5344CB8AC3E}">
        <p14:creationId xmlns:p14="http://schemas.microsoft.com/office/powerpoint/2010/main" val="41306556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val="11618913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val="13935557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9"/>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val="16507405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val="12824394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3" y="1535113"/>
            <a:ext cx="4041775" cy="639763"/>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3"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val="6370978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val="5191722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val="19293401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val="14606832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val="26739780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val="38177297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5"/>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5"/>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val="2171322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5"/>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06" indent="0" algn="ctr">
              <a:buNone/>
              <a:defRPr/>
            </a:lvl2pPr>
            <a:lvl3pPr marL="914212" indent="0" algn="ctr">
              <a:buNone/>
              <a:defRPr/>
            </a:lvl3pPr>
            <a:lvl4pPr marL="1371318" indent="0" algn="ctr">
              <a:buNone/>
              <a:defRPr/>
            </a:lvl4pPr>
            <a:lvl5pPr marL="1828422" indent="0" algn="ctr">
              <a:buNone/>
              <a:defRPr/>
            </a:lvl5pPr>
            <a:lvl6pPr marL="2285529" indent="0" algn="ctr">
              <a:buNone/>
              <a:defRPr/>
            </a:lvl6pPr>
            <a:lvl7pPr marL="2742635" indent="0" algn="ctr">
              <a:buNone/>
              <a:defRPr/>
            </a:lvl7pPr>
            <a:lvl8pPr marL="3199740" indent="0" algn="ctr">
              <a:buNone/>
              <a:defRPr/>
            </a:lvl8pPr>
            <a:lvl9pPr marL="3656846"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defTabSz="914353">
              <a:defRPr b="1"/>
            </a:lvl1pPr>
          </a:lstStyle>
          <a:p>
            <a:pPr>
              <a:defRPr/>
            </a:pPr>
            <a:fld id="{CA7C2C45-A7F7-4DD9-AEAF-AD9085E04C86}" type="slidenum">
              <a:rPr lang="en-US" altLang="zh-TW"/>
              <a:pPr>
                <a:defRPr/>
              </a:pPr>
              <a:t>‹#›</a:t>
            </a:fld>
            <a:endParaRPr lang="en-US" altLang="zh-TW"/>
          </a:p>
        </p:txBody>
      </p:sp>
    </p:spTree>
    <p:extLst>
      <p:ext uri="{BB962C8B-B14F-4D97-AF65-F5344CB8AC3E}">
        <p14:creationId xmlns:p14="http://schemas.microsoft.com/office/powerpoint/2010/main" val="37971715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defTabSz="914353">
              <a:defRPr b="1"/>
            </a:lvl1pPr>
          </a:lstStyle>
          <a:p>
            <a:pPr>
              <a:defRPr/>
            </a:pPr>
            <a:fld id="{604ED410-50A6-4D9D-95B5-1F8A2A08F380}" type="slidenum">
              <a:rPr lang="en-US" altLang="zh-TW"/>
              <a:pPr>
                <a:defRPr/>
              </a:pPr>
              <a:t>‹#›</a:t>
            </a:fld>
            <a:endParaRPr lang="en-US" altLang="zh-TW"/>
          </a:p>
        </p:txBody>
      </p:sp>
    </p:spTree>
    <p:extLst>
      <p:ext uri="{BB962C8B-B14F-4D97-AF65-F5344CB8AC3E}">
        <p14:creationId xmlns:p14="http://schemas.microsoft.com/office/powerpoint/2010/main" val="33187218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9"/>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4"/>
            <a:ext cx="7772400" cy="1500187"/>
          </a:xfrm>
        </p:spPr>
        <p:txBody>
          <a:bodyPr anchor="b"/>
          <a:lstStyle>
            <a:lvl1pPr marL="0" indent="0">
              <a:buNone/>
              <a:defRPr sz="2000"/>
            </a:lvl1pPr>
            <a:lvl2pPr marL="457106" indent="0">
              <a:buNone/>
              <a:defRPr sz="1800"/>
            </a:lvl2pPr>
            <a:lvl3pPr marL="914212" indent="0">
              <a:buNone/>
              <a:defRPr sz="1600"/>
            </a:lvl3pPr>
            <a:lvl4pPr marL="1371318" indent="0">
              <a:buNone/>
              <a:defRPr sz="1400"/>
            </a:lvl4pPr>
            <a:lvl5pPr marL="1828422" indent="0">
              <a:buNone/>
              <a:defRPr sz="1400"/>
            </a:lvl5pPr>
            <a:lvl6pPr marL="2285529" indent="0">
              <a:buNone/>
              <a:defRPr sz="1400"/>
            </a:lvl6pPr>
            <a:lvl7pPr marL="2742635" indent="0">
              <a:buNone/>
              <a:defRPr sz="1400"/>
            </a:lvl7pPr>
            <a:lvl8pPr marL="3199740" indent="0">
              <a:buNone/>
              <a:defRPr sz="1400"/>
            </a:lvl8pPr>
            <a:lvl9pPr marL="3656846"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defTabSz="914353">
              <a:defRPr b="1"/>
            </a:lvl1pPr>
          </a:lstStyle>
          <a:p>
            <a:pPr>
              <a:defRPr/>
            </a:pPr>
            <a:fld id="{775DC343-25AA-46E7-A40A-210E3481A0E5}" type="slidenum">
              <a:rPr lang="en-US" altLang="zh-TW"/>
              <a:pPr>
                <a:defRPr/>
              </a:pPr>
              <a:t>‹#›</a:t>
            </a:fld>
            <a:endParaRPr lang="en-US" altLang="zh-TW"/>
          </a:p>
        </p:txBody>
      </p:sp>
    </p:spTree>
    <p:extLst>
      <p:ext uri="{BB962C8B-B14F-4D97-AF65-F5344CB8AC3E}">
        <p14:creationId xmlns:p14="http://schemas.microsoft.com/office/powerpoint/2010/main" val="16476691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defTabSz="914353">
              <a:defRPr b="1"/>
            </a:lvl1pPr>
          </a:lstStyle>
          <a:p>
            <a:pPr>
              <a:defRPr/>
            </a:pPr>
            <a:fld id="{838B391A-F2AF-446C-B444-5FF7BC8FB8C7}" type="slidenum">
              <a:rPr lang="en-US" altLang="zh-TW"/>
              <a:pPr>
                <a:defRPr/>
              </a:pPr>
              <a:t>‹#›</a:t>
            </a:fld>
            <a:endParaRPr lang="en-US" altLang="zh-TW"/>
          </a:p>
        </p:txBody>
      </p:sp>
    </p:spTree>
    <p:extLst>
      <p:ext uri="{BB962C8B-B14F-4D97-AF65-F5344CB8AC3E}">
        <p14:creationId xmlns:p14="http://schemas.microsoft.com/office/powerpoint/2010/main" val="18643026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7"/>
            <a:ext cx="4040188" cy="639763"/>
          </a:xfrm>
        </p:spPr>
        <p:txBody>
          <a:bodyPr anchor="b"/>
          <a:lstStyle>
            <a:lvl1pPr marL="0" indent="0">
              <a:buNone/>
              <a:defRPr sz="2400" b="1"/>
            </a:lvl1pPr>
            <a:lvl2pPr marL="457106" indent="0">
              <a:buNone/>
              <a:defRPr sz="2000" b="1"/>
            </a:lvl2pPr>
            <a:lvl3pPr marL="914212" indent="0">
              <a:buNone/>
              <a:defRPr sz="1800" b="1"/>
            </a:lvl3pPr>
            <a:lvl4pPr marL="1371318" indent="0">
              <a:buNone/>
              <a:defRPr sz="1600" b="1"/>
            </a:lvl4pPr>
            <a:lvl5pPr marL="1828422" indent="0">
              <a:buNone/>
              <a:defRPr sz="1600" b="1"/>
            </a:lvl5pPr>
            <a:lvl6pPr marL="2285529" indent="0">
              <a:buNone/>
              <a:defRPr sz="1600" b="1"/>
            </a:lvl6pPr>
            <a:lvl7pPr marL="2742635" indent="0">
              <a:buNone/>
              <a:defRPr sz="1600" b="1"/>
            </a:lvl7pPr>
            <a:lvl8pPr marL="3199740" indent="0">
              <a:buNone/>
              <a:defRPr sz="1600" b="1"/>
            </a:lvl8pPr>
            <a:lvl9pPr marL="3656846"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41" y="1535117"/>
            <a:ext cx="4041775" cy="639763"/>
          </a:xfrm>
        </p:spPr>
        <p:txBody>
          <a:bodyPr anchor="b"/>
          <a:lstStyle>
            <a:lvl1pPr marL="0" indent="0">
              <a:buNone/>
              <a:defRPr sz="2400" b="1"/>
            </a:lvl1pPr>
            <a:lvl2pPr marL="457106" indent="0">
              <a:buNone/>
              <a:defRPr sz="2000" b="1"/>
            </a:lvl2pPr>
            <a:lvl3pPr marL="914212" indent="0">
              <a:buNone/>
              <a:defRPr sz="1800" b="1"/>
            </a:lvl3pPr>
            <a:lvl4pPr marL="1371318" indent="0">
              <a:buNone/>
              <a:defRPr sz="1600" b="1"/>
            </a:lvl4pPr>
            <a:lvl5pPr marL="1828422" indent="0">
              <a:buNone/>
              <a:defRPr sz="1600" b="1"/>
            </a:lvl5pPr>
            <a:lvl6pPr marL="2285529" indent="0">
              <a:buNone/>
              <a:defRPr sz="1600" b="1"/>
            </a:lvl6pPr>
            <a:lvl7pPr marL="2742635" indent="0">
              <a:buNone/>
              <a:defRPr sz="1600" b="1"/>
            </a:lvl7pPr>
            <a:lvl8pPr marL="3199740" indent="0">
              <a:buNone/>
              <a:defRPr sz="1600" b="1"/>
            </a:lvl8pPr>
            <a:lvl9pPr marL="3656846"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4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defTabSz="914353">
              <a:defRPr b="1"/>
            </a:lvl1pPr>
          </a:lstStyle>
          <a:p>
            <a:pPr>
              <a:defRPr/>
            </a:pPr>
            <a:fld id="{D04EB01F-E381-4108-8FCA-C8816696D13E}" type="slidenum">
              <a:rPr lang="en-US" altLang="zh-TW"/>
              <a:pPr>
                <a:defRPr/>
              </a:pPr>
              <a:t>‹#›</a:t>
            </a:fld>
            <a:endParaRPr lang="en-US" altLang="zh-TW"/>
          </a:p>
        </p:txBody>
      </p:sp>
    </p:spTree>
    <p:extLst>
      <p:ext uri="{BB962C8B-B14F-4D97-AF65-F5344CB8AC3E}">
        <p14:creationId xmlns:p14="http://schemas.microsoft.com/office/powerpoint/2010/main" val="242471160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defTabSz="914353">
              <a:defRPr b="1"/>
            </a:lvl1pPr>
          </a:lstStyle>
          <a:p>
            <a:pPr>
              <a:defRPr/>
            </a:pPr>
            <a:fld id="{741A0C14-2141-4C3B-B03F-C5F6925BC906}" type="slidenum">
              <a:rPr lang="en-US" altLang="zh-TW"/>
              <a:pPr>
                <a:defRPr/>
              </a:pPr>
              <a:t>‹#›</a:t>
            </a:fld>
            <a:endParaRPr lang="en-US" altLang="zh-TW"/>
          </a:p>
        </p:txBody>
      </p:sp>
    </p:spTree>
    <p:extLst>
      <p:ext uri="{BB962C8B-B14F-4D97-AF65-F5344CB8AC3E}">
        <p14:creationId xmlns:p14="http://schemas.microsoft.com/office/powerpoint/2010/main" val="40085402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defTabSz="914353">
              <a:defRPr b="1"/>
            </a:lvl1pPr>
          </a:lstStyle>
          <a:p>
            <a:pPr>
              <a:defRPr/>
            </a:pPr>
            <a:fld id="{041CCAD1-2E85-4E2C-8AC2-CE5ACF420E6A}" type="slidenum">
              <a:rPr lang="en-US" altLang="zh-TW"/>
              <a:pPr>
                <a:defRPr/>
              </a:pPr>
              <a:t>‹#›</a:t>
            </a:fld>
            <a:endParaRPr lang="en-US" altLang="zh-TW"/>
          </a:p>
        </p:txBody>
      </p:sp>
    </p:spTree>
    <p:extLst>
      <p:ext uri="{BB962C8B-B14F-4D97-AF65-F5344CB8AC3E}">
        <p14:creationId xmlns:p14="http://schemas.microsoft.com/office/powerpoint/2010/main" val="39250823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6" y="273053"/>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8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6" y="1435108"/>
            <a:ext cx="3008313" cy="4691063"/>
          </a:xfrm>
        </p:spPr>
        <p:txBody>
          <a:bodyPr/>
          <a:lstStyle>
            <a:lvl1pPr marL="0" indent="0">
              <a:buNone/>
              <a:defRPr sz="1400"/>
            </a:lvl1pPr>
            <a:lvl2pPr marL="457106" indent="0">
              <a:buNone/>
              <a:defRPr sz="1200"/>
            </a:lvl2pPr>
            <a:lvl3pPr marL="914212" indent="0">
              <a:buNone/>
              <a:defRPr sz="1000"/>
            </a:lvl3pPr>
            <a:lvl4pPr marL="1371318" indent="0">
              <a:buNone/>
              <a:defRPr sz="900"/>
            </a:lvl4pPr>
            <a:lvl5pPr marL="1828422" indent="0">
              <a:buNone/>
              <a:defRPr sz="900"/>
            </a:lvl5pPr>
            <a:lvl6pPr marL="2285529" indent="0">
              <a:buNone/>
              <a:defRPr sz="900"/>
            </a:lvl6pPr>
            <a:lvl7pPr marL="2742635" indent="0">
              <a:buNone/>
              <a:defRPr sz="900"/>
            </a:lvl7pPr>
            <a:lvl8pPr marL="3199740" indent="0">
              <a:buNone/>
              <a:defRPr sz="900"/>
            </a:lvl8pPr>
            <a:lvl9pPr marL="3656846"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defTabSz="914353">
              <a:defRPr b="1"/>
            </a:lvl1pPr>
          </a:lstStyle>
          <a:p>
            <a:pPr>
              <a:defRPr/>
            </a:pPr>
            <a:fld id="{C26F16CE-4E77-4DB2-BEB8-7B959A20C10E}" type="slidenum">
              <a:rPr lang="en-US" altLang="zh-TW"/>
              <a:pPr>
                <a:defRPr/>
              </a:pPr>
              <a:t>‹#›</a:t>
            </a:fld>
            <a:endParaRPr lang="en-US" altLang="zh-TW"/>
          </a:p>
        </p:txBody>
      </p:sp>
    </p:spTree>
    <p:extLst>
      <p:ext uri="{BB962C8B-B14F-4D97-AF65-F5344CB8AC3E}">
        <p14:creationId xmlns:p14="http://schemas.microsoft.com/office/powerpoint/2010/main" val="28731452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4"/>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06" indent="0">
              <a:buNone/>
              <a:defRPr sz="2800"/>
            </a:lvl2pPr>
            <a:lvl3pPr marL="914212" indent="0">
              <a:buNone/>
              <a:defRPr sz="2400"/>
            </a:lvl3pPr>
            <a:lvl4pPr marL="1371318" indent="0">
              <a:buNone/>
              <a:defRPr sz="2000"/>
            </a:lvl4pPr>
            <a:lvl5pPr marL="1828422" indent="0">
              <a:buNone/>
              <a:defRPr sz="2000"/>
            </a:lvl5pPr>
            <a:lvl6pPr marL="2285529" indent="0">
              <a:buNone/>
              <a:defRPr sz="2000"/>
            </a:lvl6pPr>
            <a:lvl7pPr marL="2742635" indent="0">
              <a:buNone/>
              <a:defRPr sz="2000"/>
            </a:lvl7pPr>
            <a:lvl8pPr marL="3199740" indent="0">
              <a:buNone/>
              <a:defRPr sz="2000"/>
            </a:lvl8pPr>
            <a:lvl9pPr marL="3656846"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1"/>
            <a:ext cx="5486400" cy="804863"/>
          </a:xfrm>
        </p:spPr>
        <p:txBody>
          <a:bodyPr/>
          <a:lstStyle>
            <a:lvl1pPr marL="0" indent="0">
              <a:buNone/>
              <a:defRPr sz="1400"/>
            </a:lvl1pPr>
            <a:lvl2pPr marL="457106" indent="0">
              <a:buNone/>
              <a:defRPr sz="1200"/>
            </a:lvl2pPr>
            <a:lvl3pPr marL="914212" indent="0">
              <a:buNone/>
              <a:defRPr sz="1000"/>
            </a:lvl3pPr>
            <a:lvl4pPr marL="1371318" indent="0">
              <a:buNone/>
              <a:defRPr sz="900"/>
            </a:lvl4pPr>
            <a:lvl5pPr marL="1828422" indent="0">
              <a:buNone/>
              <a:defRPr sz="900"/>
            </a:lvl5pPr>
            <a:lvl6pPr marL="2285529" indent="0">
              <a:buNone/>
              <a:defRPr sz="900"/>
            </a:lvl6pPr>
            <a:lvl7pPr marL="2742635" indent="0">
              <a:buNone/>
              <a:defRPr sz="900"/>
            </a:lvl7pPr>
            <a:lvl8pPr marL="3199740" indent="0">
              <a:buNone/>
              <a:defRPr sz="900"/>
            </a:lvl8pPr>
            <a:lvl9pPr marL="3656846"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defTabSz="914353">
              <a:defRPr b="1"/>
            </a:lvl1pPr>
          </a:lstStyle>
          <a:p>
            <a:pPr>
              <a:defRPr/>
            </a:pPr>
            <a:fld id="{6A7C78B4-C432-470A-83AF-E01982CBBC6A}" type="slidenum">
              <a:rPr lang="en-US" altLang="zh-TW"/>
              <a:pPr>
                <a:defRPr/>
              </a:pPr>
              <a:t>‹#›</a:t>
            </a:fld>
            <a:endParaRPr lang="en-US" altLang="zh-TW"/>
          </a:p>
        </p:txBody>
      </p:sp>
    </p:spTree>
    <p:extLst>
      <p:ext uri="{BB962C8B-B14F-4D97-AF65-F5344CB8AC3E}">
        <p14:creationId xmlns:p14="http://schemas.microsoft.com/office/powerpoint/2010/main" val="10403722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defTabSz="914353">
              <a:defRPr b="1"/>
            </a:lvl1pPr>
          </a:lstStyle>
          <a:p>
            <a:pPr>
              <a:defRPr/>
            </a:pPr>
            <a:fld id="{3DADBD60-86A1-4079-A126-48BE8517A779}" type="slidenum">
              <a:rPr lang="en-US" altLang="zh-TW"/>
              <a:pPr>
                <a:defRPr/>
              </a:pPr>
              <a:t>‹#›</a:t>
            </a:fld>
            <a:endParaRPr lang="en-US" altLang="zh-TW"/>
          </a:p>
        </p:txBody>
      </p:sp>
    </p:spTree>
    <p:extLst>
      <p:ext uri="{BB962C8B-B14F-4D97-AF65-F5344CB8AC3E}">
        <p14:creationId xmlns:p14="http://schemas.microsoft.com/office/powerpoint/2010/main" val="109117579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8"/>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defTabSz="914353">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defTabSz="914353">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defTabSz="914353">
              <a:defRPr b="1"/>
            </a:lvl1pPr>
          </a:lstStyle>
          <a:p>
            <a:pPr>
              <a:defRPr/>
            </a:pPr>
            <a:fld id="{580CDD01-5C49-400C-A218-71466D508289}" type="slidenum">
              <a:rPr lang="en-US" altLang="zh-TW"/>
              <a:pPr>
                <a:defRPr/>
              </a:pPr>
              <a:t>‹#›</a:t>
            </a:fld>
            <a:endParaRPr lang="en-US" altLang="zh-TW"/>
          </a:p>
        </p:txBody>
      </p:sp>
    </p:spTree>
    <p:extLst>
      <p:ext uri="{BB962C8B-B14F-4D97-AF65-F5344CB8AC3E}">
        <p14:creationId xmlns:p14="http://schemas.microsoft.com/office/powerpoint/2010/main" val="217748396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5C3FA193-977E-4196-9A71-B3EF40DA1D28}" type="datetimeFigureOut">
              <a:rPr lang="en-US" altLang="zh-TW"/>
              <a:pPr/>
              <a:t>9/10/2017</a:t>
            </a:fld>
            <a:endParaRPr lang="en-US" altLang="zh-TW"/>
          </a:p>
        </p:txBody>
      </p:sp>
      <p:sp>
        <p:nvSpPr>
          <p:cNvPr id="5" name="Footer Placeholder 4"/>
          <p:cNvSpPr>
            <a:spLocks noGrp="1"/>
          </p:cNvSpPr>
          <p:nvPr>
            <p:ph type="ftr" sz="quarter" idx="11"/>
          </p:nvPr>
        </p:nvSpPr>
        <p:spPr/>
        <p:txBody>
          <a:bodyPr/>
          <a:lstStyle>
            <a:lvl1pPr>
              <a:defRPr/>
            </a:lvl1pPr>
          </a:lstStyle>
          <a:p>
            <a:endParaRPr lang="zh-TW" altLang="zh-TW"/>
          </a:p>
        </p:txBody>
      </p:sp>
      <p:sp>
        <p:nvSpPr>
          <p:cNvPr id="6" name="Slide Number Placeholder 5"/>
          <p:cNvSpPr>
            <a:spLocks noGrp="1"/>
          </p:cNvSpPr>
          <p:nvPr>
            <p:ph type="sldNum" sz="quarter" idx="12"/>
          </p:nvPr>
        </p:nvSpPr>
        <p:spPr/>
        <p:txBody>
          <a:bodyPr/>
          <a:lstStyle>
            <a:lvl1pPr>
              <a:defRPr/>
            </a:lvl1pPr>
          </a:lstStyle>
          <a:p>
            <a:fld id="{38611737-E79E-4778-B275-2867C874003F}" type="slidenum">
              <a:rPr lang="en-US" altLang="zh-TW"/>
              <a:pPr/>
              <a:t>‹#›</a:t>
            </a:fld>
            <a:endParaRPr lang="en-US" altLang="zh-TW"/>
          </a:p>
        </p:txBody>
      </p:sp>
    </p:spTree>
    <p:extLst>
      <p:ext uri="{BB962C8B-B14F-4D97-AF65-F5344CB8AC3E}">
        <p14:creationId xmlns:p14="http://schemas.microsoft.com/office/powerpoint/2010/main" val="27479857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84B16614-469C-4393-8747-CD66C6D10BC9}" type="datetimeFigureOut">
              <a:rPr lang="en-US" altLang="zh-TW"/>
              <a:pPr/>
              <a:t>9/10/2017</a:t>
            </a:fld>
            <a:endParaRPr lang="en-US" altLang="zh-TW"/>
          </a:p>
        </p:txBody>
      </p:sp>
      <p:sp>
        <p:nvSpPr>
          <p:cNvPr id="5" name="Footer Placeholder 4"/>
          <p:cNvSpPr>
            <a:spLocks noGrp="1"/>
          </p:cNvSpPr>
          <p:nvPr>
            <p:ph type="ftr" sz="quarter" idx="11"/>
          </p:nvPr>
        </p:nvSpPr>
        <p:spPr/>
        <p:txBody>
          <a:bodyPr/>
          <a:lstStyle>
            <a:lvl1pPr>
              <a:defRPr/>
            </a:lvl1pPr>
          </a:lstStyle>
          <a:p>
            <a:endParaRPr lang="zh-TW" altLang="zh-TW"/>
          </a:p>
        </p:txBody>
      </p:sp>
      <p:sp>
        <p:nvSpPr>
          <p:cNvPr id="6" name="Slide Number Placeholder 5"/>
          <p:cNvSpPr>
            <a:spLocks noGrp="1"/>
          </p:cNvSpPr>
          <p:nvPr>
            <p:ph type="sldNum" sz="quarter" idx="12"/>
          </p:nvPr>
        </p:nvSpPr>
        <p:spPr/>
        <p:txBody>
          <a:bodyPr/>
          <a:lstStyle>
            <a:lvl1pPr>
              <a:defRPr/>
            </a:lvl1pPr>
          </a:lstStyle>
          <a:p>
            <a:fld id="{1472D564-6DED-4850-B2FE-FE8D72B2E54A}" type="slidenum">
              <a:rPr lang="en-US" altLang="zh-TW"/>
              <a:pPr/>
              <a:t>‹#›</a:t>
            </a:fld>
            <a:endParaRPr lang="en-US" altLang="zh-TW"/>
          </a:p>
        </p:txBody>
      </p:sp>
    </p:spTree>
    <p:extLst>
      <p:ext uri="{BB962C8B-B14F-4D97-AF65-F5344CB8AC3E}">
        <p14:creationId xmlns:p14="http://schemas.microsoft.com/office/powerpoint/2010/main" val="113100088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809301E3-6BC3-45F2-BCB5-D70DFB30F334}" type="datetimeFigureOut">
              <a:rPr lang="en-US" altLang="zh-TW"/>
              <a:pPr/>
              <a:t>9/10/2017</a:t>
            </a:fld>
            <a:endParaRPr lang="en-US" altLang="zh-TW"/>
          </a:p>
        </p:txBody>
      </p:sp>
      <p:sp>
        <p:nvSpPr>
          <p:cNvPr id="5" name="Footer Placeholder 4"/>
          <p:cNvSpPr>
            <a:spLocks noGrp="1"/>
          </p:cNvSpPr>
          <p:nvPr>
            <p:ph type="ftr" sz="quarter" idx="11"/>
          </p:nvPr>
        </p:nvSpPr>
        <p:spPr/>
        <p:txBody>
          <a:bodyPr/>
          <a:lstStyle>
            <a:lvl1pPr>
              <a:defRPr/>
            </a:lvl1pPr>
          </a:lstStyle>
          <a:p>
            <a:endParaRPr lang="zh-TW" altLang="zh-TW"/>
          </a:p>
        </p:txBody>
      </p:sp>
      <p:sp>
        <p:nvSpPr>
          <p:cNvPr id="6" name="Slide Number Placeholder 5"/>
          <p:cNvSpPr>
            <a:spLocks noGrp="1"/>
          </p:cNvSpPr>
          <p:nvPr>
            <p:ph type="sldNum" sz="quarter" idx="12"/>
          </p:nvPr>
        </p:nvSpPr>
        <p:spPr/>
        <p:txBody>
          <a:bodyPr/>
          <a:lstStyle>
            <a:lvl1pPr>
              <a:defRPr/>
            </a:lvl1pPr>
          </a:lstStyle>
          <a:p>
            <a:fld id="{E8ECC97D-4FD1-4D83-B2F9-636E874611F5}" type="slidenum">
              <a:rPr lang="en-US" altLang="zh-TW"/>
              <a:pPr/>
              <a:t>‹#›</a:t>
            </a:fld>
            <a:endParaRPr lang="en-US" altLang="zh-TW"/>
          </a:p>
        </p:txBody>
      </p:sp>
    </p:spTree>
    <p:extLst>
      <p:ext uri="{BB962C8B-B14F-4D97-AF65-F5344CB8AC3E}">
        <p14:creationId xmlns:p14="http://schemas.microsoft.com/office/powerpoint/2010/main" val="10235859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10F6AE95-BFFD-433F-BA3B-A6559D9876DF}" type="datetimeFigureOut">
              <a:rPr lang="en-US" altLang="zh-TW"/>
              <a:pPr/>
              <a:t>9/10/2017</a:t>
            </a:fld>
            <a:endParaRPr lang="en-US" altLang="zh-TW"/>
          </a:p>
        </p:txBody>
      </p:sp>
      <p:sp>
        <p:nvSpPr>
          <p:cNvPr id="6" name="Footer Placeholder 4"/>
          <p:cNvSpPr>
            <a:spLocks noGrp="1"/>
          </p:cNvSpPr>
          <p:nvPr>
            <p:ph type="ftr" sz="quarter" idx="11"/>
          </p:nvPr>
        </p:nvSpPr>
        <p:spPr/>
        <p:txBody>
          <a:bodyPr/>
          <a:lstStyle>
            <a:lvl1pPr>
              <a:defRPr/>
            </a:lvl1pPr>
          </a:lstStyle>
          <a:p>
            <a:endParaRPr lang="zh-TW" altLang="zh-TW"/>
          </a:p>
        </p:txBody>
      </p:sp>
      <p:sp>
        <p:nvSpPr>
          <p:cNvPr id="7" name="Slide Number Placeholder 5"/>
          <p:cNvSpPr>
            <a:spLocks noGrp="1"/>
          </p:cNvSpPr>
          <p:nvPr>
            <p:ph type="sldNum" sz="quarter" idx="12"/>
          </p:nvPr>
        </p:nvSpPr>
        <p:spPr/>
        <p:txBody>
          <a:bodyPr/>
          <a:lstStyle>
            <a:lvl1pPr>
              <a:defRPr/>
            </a:lvl1pPr>
          </a:lstStyle>
          <a:p>
            <a:fld id="{CFF5E85B-2633-4858-A214-9B5CEF4248A4}" type="slidenum">
              <a:rPr lang="en-US" altLang="zh-TW"/>
              <a:pPr/>
              <a:t>‹#›</a:t>
            </a:fld>
            <a:endParaRPr lang="en-US" altLang="zh-TW"/>
          </a:p>
        </p:txBody>
      </p:sp>
    </p:spTree>
    <p:extLst>
      <p:ext uri="{BB962C8B-B14F-4D97-AF65-F5344CB8AC3E}">
        <p14:creationId xmlns:p14="http://schemas.microsoft.com/office/powerpoint/2010/main" val="365767173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31B0507A-6594-495C-9665-8670D03F3C1F}" type="datetimeFigureOut">
              <a:rPr lang="en-US" altLang="zh-TW"/>
              <a:pPr/>
              <a:t>9/10/2017</a:t>
            </a:fld>
            <a:endParaRPr lang="en-US" altLang="zh-TW"/>
          </a:p>
        </p:txBody>
      </p:sp>
      <p:sp>
        <p:nvSpPr>
          <p:cNvPr id="8" name="Footer Placeholder 4"/>
          <p:cNvSpPr>
            <a:spLocks noGrp="1"/>
          </p:cNvSpPr>
          <p:nvPr>
            <p:ph type="ftr" sz="quarter" idx="11"/>
          </p:nvPr>
        </p:nvSpPr>
        <p:spPr/>
        <p:txBody>
          <a:bodyPr/>
          <a:lstStyle>
            <a:lvl1pPr>
              <a:defRPr/>
            </a:lvl1pPr>
          </a:lstStyle>
          <a:p>
            <a:endParaRPr lang="zh-TW" altLang="zh-TW"/>
          </a:p>
        </p:txBody>
      </p:sp>
      <p:sp>
        <p:nvSpPr>
          <p:cNvPr id="9" name="Slide Number Placeholder 5"/>
          <p:cNvSpPr>
            <a:spLocks noGrp="1"/>
          </p:cNvSpPr>
          <p:nvPr>
            <p:ph type="sldNum" sz="quarter" idx="12"/>
          </p:nvPr>
        </p:nvSpPr>
        <p:spPr/>
        <p:txBody>
          <a:bodyPr/>
          <a:lstStyle>
            <a:lvl1pPr>
              <a:defRPr/>
            </a:lvl1pPr>
          </a:lstStyle>
          <a:p>
            <a:fld id="{8C22260F-973D-4177-B783-F9A160940C7F}" type="slidenum">
              <a:rPr lang="en-US" altLang="zh-TW"/>
              <a:pPr/>
              <a:t>‹#›</a:t>
            </a:fld>
            <a:endParaRPr lang="en-US" altLang="zh-TW"/>
          </a:p>
        </p:txBody>
      </p:sp>
    </p:spTree>
    <p:extLst>
      <p:ext uri="{BB962C8B-B14F-4D97-AF65-F5344CB8AC3E}">
        <p14:creationId xmlns:p14="http://schemas.microsoft.com/office/powerpoint/2010/main" val="34641248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ADD9C3C2-E3DA-4705-8D94-34CA748631D0}" type="datetimeFigureOut">
              <a:rPr lang="en-US" altLang="zh-TW"/>
              <a:pPr/>
              <a:t>9/10/2017</a:t>
            </a:fld>
            <a:endParaRPr lang="en-US" altLang="zh-TW"/>
          </a:p>
        </p:txBody>
      </p:sp>
      <p:sp>
        <p:nvSpPr>
          <p:cNvPr id="4" name="Footer Placeholder 4"/>
          <p:cNvSpPr>
            <a:spLocks noGrp="1"/>
          </p:cNvSpPr>
          <p:nvPr>
            <p:ph type="ftr" sz="quarter" idx="11"/>
          </p:nvPr>
        </p:nvSpPr>
        <p:spPr/>
        <p:txBody>
          <a:bodyPr/>
          <a:lstStyle>
            <a:lvl1pPr>
              <a:defRPr/>
            </a:lvl1pPr>
          </a:lstStyle>
          <a:p>
            <a:endParaRPr lang="zh-TW" altLang="zh-TW"/>
          </a:p>
        </p:txBody>
      </p:sp>
      <p:sp>
        <p:nvSpPr>
          <p:cNvPr id="5" name="Slide Number Placeholder 5"/>
          <p:cNvSpPr>
            <a:spLocks noGrp="1"/>
          </p:cNvSpPr>
          <p:nvPr>
            <p:ph type="sldNum" sz="quarter" idx="12"/>
          </p:nvPr>
        </p:nvSpPr>
        <p:spPr/>
        <p:txBody>
          <a:bodyPr/>
          <a:lstStyle>
            <a:lvl1pPr>
              <a:defRPr/>
            </a:lvl1pPr>
          </a:lstStyle>
          <a:p>
            <a:fld id="{DBC33C21-3D40-4A39-A480-1DEA2694C363}" type="slidenum">
              <a:rPr lang="en-US" altLang="zh-TW"/>
              <a:pPr/>
              <a:t>‹#›</a:t>
            </a:fld>
            <a:endParaRPr lang="en-US" altLang="zh-TW"/>
          </a:p>
        </p:txBody>
      </p:sp>
    </p:spTree>
    <p:extLst>
      <p:ext uri="{BB962C8B-B14F-4D97-AF65-F5344CB8AC3E}">
        <p14:creationId xmlns:p14="http://schemas.microsoft.com/office/powerpoint/2010/main" val="28232962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98C08F0D-6B1E-4303-856C-8DA41A8C0D56}" type="datetimeFigureOut">
              <a:rPr lang="en-US" altLang="zh-TW"/>
              <a:pPr/>
              <a:t>9/10/2017</a:t>
            </a:fld>
            <a:endParaRPr lang="en-US" altLang="zh-TW"/>
          </a:p>
        </p:txBody>
      </p:sp>
      <p:sp>
        <p:nvSpPr>
          <p:cNvPr id="3" name="Footer Placeholder 4"/>
          <p:cNvSpPr>
            <a:spLocks noGrp="1"/>
          </p:cNvSpPr>
          <p:nvPr>
            <p:ph type="ftr" sz="quarter" idx="11"/>
          </p:nvPr>
        </p:nvSpPr>
        <p:spPr/>
        <p:txBody>
          <a:bodyPr/>
          <a:lstStyle>
            <a:lvl1pPr>
              <a:defRPr/>
            </a:lvl1pPr>
          </a:lstStyle>
          <a:p>
            <a:endParaRPr lang="zh-TW" altLang="zh-TW"/>
          </a:p>
        </p:txBody>
      </p:sp>
      <p:sp>
        <p:nvSpPr>
          <p:cNvPr id="4" name="Slide Number Placeholder 5"/>
          <p:cNvSpPr>
            <a:spLocks noGrp="1"/>
          </p:cNvSpPr>
          <p:nvPr>
            <p:ph type="sldNum" sz="quarter" idx="12"/>
          </p:nvPr>
        </p:nvSpPr>
        <p:spPr/>
        <p:txBody>
          <a:bodyPr/>
          <a:lstStyle>
            <a:lvl1pPr>
              <a:defRPr/>
            </a:lvl1pPr>
          </a:lstStyle>
          <a:p>
            <a:fld id="{C569EA8F-BDAC-46E7-AE1B-480155C71AA6}" type="slidenum">
              <a:rPr lang="en-US" altLang="zh-TW"/>
              <a:pPr/>
              <a:t>‹#›</a:t>
            </a:fld>
            <a:endParaRPr lang="en-US" altLang="zh-TW"/>
          </a:p>
        </p:txBody>
      </p:sp>
    </p:spTree>
    <p:extLst>
      <p:ext uri="{BB962C8B-B14F-4D97-AF65-F5344CB8AC3E}">
        <p14:creationId xmlns:p14="http://schemas.microsoft.com/office/powerpoint/2010/main" val="428007600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EC1FD63B-91F2-465E-B49F-B0A4E25F4F3D}" type="datetimeFigureOut">
              <a:rPr lang="en-US" altLang="zh-TW"/>
              <a:pPr/>
              <a:t>9/10/2017</a:t>
            </a:fld>
            <a:endParaRPr lang="en-US" altLang="zh-TW"/>
          </a:p>
        </p:txBody>
      </p:sp>
      <p:sp>
        <p:nvSpPr>
          <p:cNvPr id="6" name="Footer Placeholder 4"/>
          <p:cNvSpPr>
            <a:spLocks noGrp="1"/>
          </p:cNvSpPr>
          <p:nvPr>
            <p:ph type="ftr" sz="quarter" idx="11"/>
          </p:nvPr>
        </p:nvSpPr>
        <p:spPr/>
        <p:txBody>
          <a:bodyPr/>
          <a:lstStyle>
            <a:lvl1pPr>
              <a:defRPr/>
            </a:lvl1pPr>
          </a:lstStyle>
          <a:p>
            <a:endParaRPr lang="zh-TW" altLang="zh-TW"/>
          </a:p>
        </p:txBody>
      </p:sp>
      <p:sp>
        <p:nvSpPr>
          <p:cNvPr id="7" name="Slide Number Placeholder 5"/>
          <p:cNvSpPr>
            <a:spLocks noGrp="1"/>
          </p:cNvSpPr>
          <p:nvPr>
            <p:ph type="sldNum" sz="quarter" idx="12"/>
          </p:nvPr>
        </p:nvSpPr>
        <p:spPr/>
        <p:txBody>
          <a:bodyPr/>
          <a:lstStyle>
            <a:lvl1pPr>
              <a:defRPr/>
            </a:lvl1pPr>
          </a:lstStyle>
          <a:p>
            <a:fld id="{A26773B4-50CA-4B68-B729-94F38F57A441}" type="slidenum">
              <a:rPr lang="en-US" altLang="zh-TW"/>
              <a:pPr/>
              <a:t>‹#›</a:t>
            </a:fld>
            <a:endParaRPr lang="en-US" altLang="zh-TW"/>
          </a:p>
        </p:txBody>
      </p:sp>
    </p:spTree>
    <p:extLst>
      <p:ext uri="{BB962C8B-B14F-4D97-AF65-F5344CB8AC3E}">
        <p14:creationId xmlns:p14="http://schemas.microsoft.com/office/powerpoint/2010/main" val="198538328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F8A9F0C6-9612-4F8D-840C-C63C709D2937}" type="datetimeFigureOut">
              <a:rPr lang="en-US" altLang="zh-TW"/>
              <a:pPr/>
              <a:t>9/10/2017</a:t>
            </a:fld>
            <a:endParaRPr lang="en-US" altLang="zh-TW"/>
          </a:p>
        </p:txBody>
      </p:sp>
      <p:sp>
        <p:nvSpPr>
          <p:cNvPr id="6" name="Footer Placeholder 4"/>
          <p:cNvSpPr>
            <a:spLocks noGrp="1"/>
          </p:cNvSpPr>
          <p:nvPr>
            <p:ph type="ftr" sz="quarter" idx="11"/>
          </p:nvPr>
        </p:nvSpPr>
        <p:spPr/>
        <p:txBody>
          <a:bodyPr/>
          <a:lstStyle>
            <a:lvl1pPr>
              <a:defRPr/>
            </a:lvl1pPr>
          </a:lstStyle>
          <a:p>
            <a:endParaRPr lang="zh-TW" altLang="zh-TW"/>
          </a:p>
        </p:txBody>
      </p:sp>
      <p:sp>
        <p:nvSpPr>
          <p:cNvPr id="7" name="Slide Number Placeholder 5"/>
          <p:cNvSpPr>
            <a:spLocks noGrp="1"/>
          </p:cNvSpPr>
          <p:nvPr>
            <p:ph type="sldNum" sz="quarter" idx="12"/>
          </p:nvPr>
        </p:nvSpPr>
        <p:spPr/>
        <p:txBody>
          <a:bodyPr/>
          <a:lstStyle>
            <a:lvl1pPr>
              <a:defRPr/>
            </a:lvl1pPr>
          </a:lstStyle>
          <a:p>
            <a:fld id="{34F37F4E-09D8-4FFB-BC81-08D2ACEBF06A}" type="slidenum">
              <a:rPr lang="en-US" altLang="zh-TW"/>
              <a:pPr/>
              <a:t>‹#›</a:t>
            </a:fld>
            <a:endParaRPr lang="en-US" altLang="zh-TW"/>
          </a:p>
        </p:txBody>
      </p:sp>
    </p:spTree>
    <p:extLst>
      <p:ext uri="{BB962C8B-B14F-4D97-AF65-F5344CB8AC3E}">
        <p14:creationId xmlns:p14="http://schemas.microsoft.com/office/powerpoint/2010/main" val="31232216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8B1AF8A-3C2F-4E90-A15D-B3791BBC3815}" type="datetimeFigureOut">
              <a:rPr lang="en-US" altLang="zh-TW"/>
              <a:pPr/>
              <a:t>9/10/2017</a:t>
            </a:fld>
            <a:endParaRPr lang="en-US" altLang="zh-TW"/>
          </a:p>
        </p:txBody>
      </p:sp>
      <p:sp>
        <p:nvSpPr>
          <p:cNvPr id="5" name="Footer Placeholder 4"/>
          <p:cNvSpPr>
            <a:spLocks noGrp="1"/>
          </p:cNvSpPr>
          <p:nvPr>
            <p:ph type="ftr" sz="quarter" idx="11"/>
          </p:nvPr>
        </p:nvSpPr>
        <p:spPr/>
        <p:txBody>
          <a:bodyPr/>
          <a:lstStyle>
            <a:lvl1pPr>
              <a:defRPr/>
            </a:lvl1pPr>
          </a:lstStyle>
          <a:p>
            <a:endParaRPr lang="zh-TW" altLang="zh-TW"/>
          </a:p>
        </p:txBody>
      </p:sp>
      <p:sp>
        <p:nvSpPr>
          <p:cNvPr id="6" name="Slide Number Placeholder 5"/>
          <p:cNvSpPr>
            <a:spLocks noGrp="1"/>
          </p:cNvSpPr>
          <p:nvPr>
            <p:ph type="sldNum" sz="quarter" idx="12"/>
          </p:nvPr>
        </p:nvSpPr>
        <p:spPr/>
        <p:txBody>
          <a:bodyPr/>
          <a:lstStyle>
            <a:lvl1pPr>
              <a:defRPr/>
            </a:lvl1pPr>
          </a:lstStyle>
          <a:p>
            <a:fld id="{308050C6-8F2B-4EBA-8F28-BB815CAA6922}" type="slidenum">
              <a:rPr lang="en-US" altLang="zh-TW"/>
              <a:pPr/>
              <a:t>‹#›</a:t>
            </a:fld>
            <a:endParaRPr lang="en-US" altLang="zh-TW"/>
          </a:p>
        </p:txBody>
      </p:sp>
    </p:spTree>
    <p:extLst>
      <p:ext uri="{BB962C8B-B14F-4D97-AF65-F5344CB8AC3E}">
        <p14:creationId xmlns:p14="http://schemas.microsoft.com/office/powerpoint/2010/main" val="19761984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EB4D94A-301B-4883-95ED-80ACC1DE69A3}" type="datetimeFigureOut">
              <a:rPr lang="en-US" altLang="zh-TW"/>
              <a:pPr/>
              <a:t>9/10/2017</a:t>
            </a:fld>
            <a:endParaRPr lang="en-US" altLang="zh-TW"/>
          </a:p>
        </p:txBody>
      </p:sp>
      <p:sp>
        <p:nvSpPr>
          <p:cNvPr id="5" name="Footer Placeholder 4"/>
          <p:cNvSpPr>
            <a:spLocks noGrp="1"/>
          </p:cNvSpPr>
          <p:nvPr>
            <p:ph type="ftr" sz="quarter" idx="11"/>
          </p:nvPr>
        </p:nvSpPr>
        <p:spPr/>
        <p:txBody>
          <a:bodyPr/>
          <a:lstStyle>
            <a:lvl1pPr>
              <a:defRPr/>
            </a:lvl1pPr>
          </a:lstStyle>
          <a:p>
            <a:endParaRPr lang="zh-TW" altLang="zh-TW"/>
          </a:p>
        </p:txBody>
      </p:sp>
      <p:sp>
        <p:nvSpPr>
          <p:cNvPr id="6" name="Slide Number Placeholder 5"/>
          <p:cNvSpPr>
            <a:spLocks noGrp="1"/>
          </p:cNvSpPr>
          <p:nvPr>
            <p:ph type="sldNum" sz="quarter" idx="12"/>
          </p:nvPr>
        </p:nvSpPr>
        <p:spPr/>
        <p:txBody>
          <a:bodyPr/>
          <a:lstStyle>
            <a:lvl1pPr>
              <a:defRPr/>
            </a:lvl1pPr>
          </a:lstStyle>
          <a:p>
            <a:fld id="{4C20E594-6D6A-4D6E-90BE-B6F883E9FB1B}" type="slidenum">
              <a:rPr lang="en-US" altLang="zh-TW"/>
              <a:pPr/>
              <a:t>‹#›</a:t>
            </a:fld>
            <a:endParaRPr lang="en-US" altLang="zh-TW"/>
          </a:p>
        </p:txBody>
      </p:sp>
    </p:spTree>
    <p:extLst>
      <p:ext uri="{BB962C8B-B14F-4D97-AF65-F5344CB8AC3E}">
        <p14:creationId xmlns:p14="http://schemas.microsoft.com/office/powerpoint/2010/main" val="3257222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6"/>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2"/>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00"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32"/>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3"/>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3"/>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3"/>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7"/>
            <a:ext cx="2895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661512773"/>
      </p:ext>
    </p:extLst>
  </p:cSld>
  <p:clrMap bg1="lt1" tx1="dk1" bg2="lt2" tx2="dk2" accent1="accent1" accent2="accent2" accent3="accent3" accent4="accent4" accent5="accent5" accent6="accent6" hlink="hlink" folHlink="folHlink"/>
  <p:sldLayoutIdLst>
    <p:sldLayoutId id="2147485888" r:id="rId1"/>
    <p:sldLayoutId id="2147485889" r:id="rId2"/>
    <p:sldLayoutId id="2147485890" r:id="rId3"/>
    <p:sldLayoutId id="2147485891" r:id="rId4"/>
    <p:sldLayoutId id="2147485892" r:id="rId5"/>
    <p:sldLayoutId id="2147485893" r:id="rId6"/>
    <p:sldLayoutId id="2147485894" r:id="rId7"/>
    <p:sldLayoutId id="2147485895" r:id="rId8"/>
    <p:sldLayoutId id="2147485896" r:id="rId9"/>
    <p:sldLayoutId id="2147485897" r:id="rId10"/>
    <p:sldLayoutId id="214748589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7"/>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8"/>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8"/>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8"/>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2CA40948-3D53-4A73-A935-E82EF21183B8}"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650221583"/>
      </p:ext>
    </p:extLst>
  </p:cSld>
  <p:clrMap bg1="lt1" tx1="dk1" bg2="lt2" tx2="dk2" accent1="accent1" accent2="accent2" accent3="accent3" accent4="accent4" accent5="accent5" accent6="accent6" hlink="hlink" folHlink="folHlink"/>
  <p:sldLayoutIdLst>
    <p:sldLayoutId id="2147485900" r:id="rId1"/>
    <p:sldLayoutId id="2147485901" r:id="rId2"/>
    <p:sldLayoutId id="2147485902" r:id="rId3"/>
    <p:sldLayoutId id="2147485903" r:id="rId4"/>
    <p:sldLayoutId id="2147485904" r:id="rId5"/>
    <p:sldLayoutId id="2147485905" r:id="rId6"/>
    <p:sldLayoutId id="2147485906" r:id="rId7"/>
    <p:sldLayoutId id="2147485907" r:id="rId8"/>
    <p:sldLayoutId id="2147485908" r:id="rId9"/>
    <p:sldLayoutId id="2147485909" r:id="rId10"/>
    <p:sldLayoutId id="214748591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1" tIns="45711" rIns="91421" bIns="45711" numCol="1" anchor="ctr" anchorCtr="0" compatLnSpc="1">
            <a:prstTxWarp prst="textNoShape">
              <a:avLst/>
            </a:prstTxWarp>
          </a:bodyPr>
          <a:lstStyle/>
          <a:p>
            <a:pPr lvl="0"/>
            <a:r>
              <a:rPr lang="en-US" altLang="zh-TW"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1" tIns="45711" rIns="91421" bIns="45711"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6813"/>
            <a:ext cx="2133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defTabSz="914306">
              <a:defRPr sz="1400">
                <a:solidFill>
                  <a:srgbClr val="000000"/>
                </a:solidFill>
                <a:latin typeface="Arial" charset="0"/>
                <a:ea typeface="新細明體" charset="-120"/>
                <a:cs typeface="Arial" charset="0"/>
              </a:defRPr>
            </a:lvl1pPr>
          </a:lstStyle>
          <a:p>
            <a:pPr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6813"/>
            <a:ext cx="2895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ctr" defTabSz="914306">
              <a:defRPr sz="1400">
                <a:solidFill>
                  <a:srgbClr val="000000"/>
                </a:solidFill>
                <a:latin typeface="Arial" charset="0"/>
                <a:ea typeface="新細明體" charset="-120"/>
                <a:cs typeface="Arial" charset="0"/>
              </a:defRPr>
            </a:lvl1pPr>
          </a:lstStyle>
          <a:p>
            <a:pPr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6813"/>
            <a:ext cx="2133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r" defTabSz="914306">
              <a:defRPr sz="1400">
                <a:solidFill>
                  <a:srgbClr val="000000"/>
                </a:solidFill>
                <a:latin typeface="Arial" charset="0"/>
                <a:ea typeface="新細明體" charset="-120"/>
                <a:cs typeface="Arial" charset="0"/>
              </a:defRPr>
            </a:lvl1pPr>
          </a:lstStyle>
          <a:p>
            <a:pPr fontAlgn="base">
              <a:spcBef>
                <a:spcPct val="0"/>
              </a:spcBef>
              <a:spcAft>
                <a:spcPct val="0"/>
              </a:spcAft>
              <a:defRPr/>
            </a:pPr>
            <a:fld id="{C6243C06-C032-4136-A874-2B35B8A3BA5D}" type="slidenum">
              <a:rPr lang="en-US" altLang="zh-TW"/>
              <a:pPr fontAlgn="base">
                <a:spcBef>
                  <a:spcPct val="0"/>
                </a:spcBef>
                <a:spcAft>
                  <a:spcPct val="0"/>
                </a:spcAft>
                <a:defRPr/>
              </a:pPr>
              <a:t>‹#›</a:t>
            </a:fld>
            <a:endParaRPr lang="en-US" altLang="zh-TW"/>
          </a:p>
        </p:txBody>
      </p:sp>
    </p:spTree>
    <p:extLst>
      <p:ext uri="{BB962C8B-B14F-4D97-AF65-F5344CB8AC3E}">
        <p14:creationId xmlns:p14="http://schemas.microsoft.com/office/powerpoint/2010/main" val="1247862807"/>
      </p:ext>
    </p:extLst>
  </p:cSld>
  <p:clrMap bg1="lt1" tx1="dk1" bg2="lt2" tx2="dk2" accent1="accent1" accent2="accent2" accent3="accent3" accent4="accent4" accent5="accent5" accent6="accent6" hlink="hlink" folHlink="folHlink"/>
  <p:sldLayoutIdLst>
    <p:sldLayoutId id="2147485948" r:id="rId1"/>
    <p:sldLayoutId id="2147485949" r:id="rId2"/>
    <p:sldLayoutId id="2147485950" r:id="rId3"/>
    <p:sldLayoutId id="2147485951" r:id="rId4"/>
    <p:sldLayoutId id="2147485952" r:id="rId5"/>
    <p:sldLayoutId id="2147485953" r:id="rId6"/>
    <p:sldLayoutId id="2147485954" r:id="rId7"/>
    <p:sldLayoutId id="2147485955" r:id="rId8"/>
    <p:sldLayoutId id="2147485956" r:id="rId9"/>
    <p:sldLayoutId id="2147485957" r:id="rId10"/>
    <p:sldLayoutId id="214748595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06" algn="ctr" rtl="0" fontAlgn="base">
        <a:spcBef>
          <a:spcPct val="0"/>
        </a:spcBef>
        <a:spcAft>
          <a:spcPct val="0"/>
        </a:spcAft>
        <a:defRPr sz="4400">
          <a:solidFill>
            <a:schemeClr val="tx2"/>
          </a:solidFill>
          <a:latin typeface="Arial" charset="0"/>
        </a:defRPr>
      </a:lvl6pPr>
      <a:lvl7pPr marL="914212" algn="ctr" rtl="0" fontAlgn="base">
        <a:spcBef>
          <a:spcPct val="0"/>
        </a:spcBef>
        <a:spcAft>
          <a:spcPct val="0"/>
        </a:spcAft>
        <a:defRPr sz="4400">
          <a:solidFill>
            <a:schemeClr val="tx2"/>
          </a:solidFill>
          <a:latin typeface="Arial" charset="0"/>
        </a:defRPr>
      </a:lvl7pPr>
      <a:lvl8pPr marL="1371318" algn="ctr" rtl="0" fontAlgn="base">
        <a:spcBef>
          <a:spcPct val="0"/>
        </a:spcBef>
        <a:spcAft>
          <a:spcPct val="0"/>
        </a:spcAft>
        <a:defRPr sz="4400">
          <a:solidFill>
            <a:schemeClr val="tx2"/>
          </a:solidFill>
          <a:latin typeface="Arial" charset="0"/>
        </a:defRPr>
      </a:lvl8pPr>
      <a:lvl9pPr marL="1828422" algn="ctr" rtl="0" fontAlgn="base">
        <a:spcBef>
          <a:spcPct val="0"/>
        </a:spcBef>
        <a:spcAft>
          <a:spcPct val="0"/>
        </a:spcAft>
        <a:defRPr sz="4400">
          <a:solidFill>
            <a:schemeClr val="tx2"/>
          </a:solidFill>
          <a:latin typeface="Arial" charset="0"/>
        </a:defRPr>
      </a:lvl9pPr>
    </p:titleStyle>
    <p:bodyStyle>
      <a:lvl1pPr marL="338138" indent="-338138" algn="l" rtl="0" eaLnBrk="0" fontAlgn="base" hangingPunct="0">
        <a:spcBef>
          <a:spcPct val="20000"/>
        </a:spcBef>
        <a:spcAft>
          <a:spcPct val="0"/>
        </a:spcAft>
        <a:buChar char="•"/>
        <a:defRPr sz="3200">
          <a:solidFill>
            <a:schemeClr val="tx1"/>
          </a:solidFill>
          <a:latin typeface="+mn-lt"/>
          <a:ea typeface="+mn-ea"/>
          <a:cs typeface="+mn-cs"/>
        </a:defRPr>
      </a:lvl1pPr>
      <a:lvl2pPr marL="738188" indent="-280988" algn="l" rtl="0" eaLnBrk="0" fontAlgn="base" hangingPunct="0">
        <a:spcBef>
          <a:spcPct val="20000"/>
        </a:spcBef>
        <a:spcAft>
          <a:spcPct val="0"/>
        </a:spcAft>
        <a:buChar char="–"/>
        <a:defRPr sz="2800">
          <a:solidFill>
            <a:schemeClr val="tx1"/>
          </a:solidFill>
          <a:latin typeface="+mn-lt"/>
        </a:defRPr>
      </a:lvl2pPr>
      <a:lvl3pPr marL="1138238" indent="-223838" algn="l" rtl="0" eaLnBrk="0" fontAlgn="base" hangingPunct="0">
        <a:spcBef>
          <a:spcPct val="20000"/>
        </a:spcBef>
        <a:spcAft>
          <a:spcPct val="0"/>
        </a:spcAft>
        <a:buChar char="•"/>
        <a:defRPr sz="2400">
          <a:solidFill>
            <a:schemeClr val="tx1"/>
          </a:solidFill>
          <a:latin typeface="+mn-lt"/>
        </a:defRPr>
      </a:lvl3pPr>
      <a:lvl4pPr marL="1595438" indent="-223838" algn="l" rtl="0" eaLnBrk="0" fontAlgn="base" hangingPunct="0">
        <a:spcBef>
          <a:spcPct val="20000"/>
        </a:spcBef>
        <a:spcAft>
          <a:spcPct val="0"/>
        </a:spcAft>
        <a:buChar char="–"/>
        <a:defRPr sz="2000">
          <a:solidFill>
            <a:schemeClr val="tx1"/>
          </a:solidFill>
          <a:latin typeface="+mn-lt"/>
        </a:defRPr>
      </a:lvl4pPr>
      <a:lvl5pPr marL="2052638" indent="-223838" algn="l" rtl="0" eaLnBrk="0" fontAlgn="base" hangingPunct="0">
        <a:spcBef>
          <a:spcPct val="20000"/>
        </a:spcBef>
        <a:spcAft>
          <a:spcPct val="0"/>
        </a:spcAft>
        <a:buChar char="»"/>
        <a:defRPr sz="2000">
          <a:solidFill>
            <a:schemeClr val="tx1"/>
          </a:solidFill>
          <a:latin typeface="+mn-lt"/>
        </a:defRPr>
      </a:lvl5pPr>
      <a:lvl6pPr marL="2514082" indent="-228553" algn="l" rtl="0" fontAlgn="base">
        <a:spcBef>
          <a:spcPct val="20000"/>
        </a:spcBef>
        <a:spcAft>
          <a:spcPct val="0"/>
        </a:spcAft>
        <a:buChar char="»"/>
        <a:defRPr sz="2000">
          <a:solidFill>
            <a:schemeClr val="tx1"/>
          </a:solidFill>
          <a:latin typeface="+mn-lt"/>
        </a:defRPr>
      </a:lvl6pPr>
      <a:lvl7pPr marL="2971188" indent="-228553" algn="l" rtl="0" fontAlgn="base">
        <a:spcBef>
          <a:spcPct val="20000"/>
        </a:spcBef>
        <a:spcAft>
          <a:spcPct val="0"/>
        </a:spcAft>
        <a:buChar char="»"/>
        <a:defRPr sz="2000">
          <a:solidFill>
            <a:schemeClr val="tx1"/>
          </a:solidFill>
          <a:latin typeface="+mn-lt"/>
        </a:defRPr>
      </a:lvl7pPr>
      <a:lvl8pPr marL="3428295" indent="-228553" algn="l" rtl="0" fontAlgn="base">
        <a:spcBef>
          <a:spcPct val="20000"/>
        </a:spcBef>
        <a:spcAft>
          <a:spcPct val="0"/>
        </a:spcAft>
        <a:buChar char="»"/>
        <a:defRPr sz="2000">
          <a:solidFill>
            <a:schemeClr val="tx1"/>
          </a:solidFill>
          <a:latin typeface="+mn-lt"/>
        </a:defRPr>
      </a:lvl8pPr>
      <a:lvl9pPr marL="3885399" indent="-228553"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212" rtl="0" eaLnBrk="1" latinLnBrk="0" hangingPunct="1">
        <a:defRPr sz="1800" kern="1200">
          <a:solidFill>
            <a:schemeClr val="tx1"/>
          </a:solidFill>
          <a:latin typeface="+mn-lt"/>
          <a:ea typeface="+mn-ea"/>
          <a:cs typeface="+mn-cs"/>
        </a:defRPr>
      </a:lvl1pPr>
      <a:lvl2pPr marL="457106" algn="l" defTabSz="914212" rtl="0" eaLnBrk="1" latinLnBrk="0" hangingPunct="1">
        <a:defRPr sz="1800" kern="1200">
          <a:solidFill>
            <a:schemeClr val="tx1"/>
          </a:solidFill>
          <a:latin typeface="+mn-lt"/>
          <a:ea typeface="+mn-ea"/>
          <a:cs typeface="+mn-cs"/>
        </a:defRPr>
      </a:lvl2pPr>
      <a:lvl3pPr marL="914212" algn="l" defTabSz="914212" rtl="0" eaLnBrk="1" latinLnBrk="0" hangingPunct="1">
        <a:defRPr sz="1800" kern="1200">
          <a:solidFill>
            <a:schemeClr val="tx1"/>
          </a:solidFill>
          <a:latin typeface="+mn-lt"/>
          <a:ea typeface="+mn-ea"/>
          <a:cs typeface="+mn-cs"/>
        </a:defRPr>
      </a:lvl3pPr>
      <a:lvl4pPr marL="1371318" algn="l" defTabSz="914212" rtl="0" eaLnBrk="1" latinLnBrk="0" hangingPunct="1">
        <a:defRPr sz="1800" kern="1200">
          <a:solidFill>
            <a:schemeClr val="tx1"/>
          </a:solidFill>
          <a:latin typeface="+mn-lt"/>
          <a:ea typeface="+mn-ea"/>
          <a:cs typeface="+mn-cs"/>
        </a:defRPr>
      </a:lvl4pPr>
      <a:lvl5pPr marL="1828422" algn="l" defTabSz="914212" rtl="0" eaLnBrk="1" latinLnBrk="0" hangingPunct="1">
        <a:defRPr sz="1800" kern="1200">
          <a:solidFill>
            <a:schemeClr val="tx1"/>
          </a:solidFill>
          <a:latin typeface="+mn-lt"/>
          <a:ea typeface="+mn-ea"/>
          <a:cs typeface="+mn-cs"/>
        </a:defRPr>
      </a:lvl5pPr>
      <a:lvl6pPr marL="2285529" algn="l" defTabSz="914212" rtl="0" eaLnBrk="1" latinLnBrk="0" hangingPunct="1">
        <a:defRPr sz="1800" kern="1200">
          <a:solidFill>
            <a:schemeClr val="tx1"/>
          </a:solidFill>
          <a:latin typeface="+mn-lt"/>
          <a:ea typeface="+mn-ea"/>
          <a:cs typeface="+mn-cs"/>
        </a:defRPr>
      </a:lvl6pPr>
      <a:lvl7pPr marL="2742635" algn="l" defTabSz="914212" rtl="0" eaLnBrk="1" latinLnBrk="0" hangingPunct="1">
        <a:defRPr sz="1800" kern="1200">
          <a:solidFill>
            <a:schemeClr val="tx1"/>
          </a:solidFill>
          <a:latin typeface="+mn-lt"/>
          <a:ea typeface="+mn-ea"/>
          <a:cs typeface="+mn-cs"/>
        </a:defRPr>
      </a:lvl7pPr>
      <a:lvl8pPr marL="3199740" algn="l" defTabSz="914212" rtl="0" eaLnBrk="1" latinLnBrk="0" hangingPunct="1">
        <a:defRPr sz="1800" kern="1200">
          <a:solidFill>
            <a:schemeClr val="tx1"/>
          </a:solidFill>
          <a:latin typeface="+mn-lt"/>
          <a:ea typeface="+mn-ea"/>
          <a:cs typeface="+mn-cs"/>
        </a:defRPr>
      </a:lvl8pPr>
      <a:lvl9pPr marL="3656846" algn="l" defTabSz="914212"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defTabSz="457200" fontAlgn="base">
              <a:spcBef>
                <a:spcPct val="0"/>
              </a:spcBef>
              <a:spcAft>
                <a:spcPct val="0"/>
              </a:spcAft>
            </a:pPr>
            <a:fld id="{30D33DD1-8327-4E6A-ADFE-9F8E716EF98D}" type="datetimeFigureOut">
              <a:rPr lang="en-US" altLang="zh-TW" smtClean="0">
                <a:ea typeface="MS PGothic" pitchFamily="34" charset="-128"/>
              </a:rPr>
              <a:pPr defTabSz="457200" fontAlgn="base">
                <a:spcBef>
                  <a:spcPct val="0"/>
                </a:spcBef>
                <a:spcAft>
                  <a:spcPct val="0"/>
                </a:spcAft>
              </a:pPr>
              <a:t>9/10/2017</a:t>
            </a:fld>
            <a:endParaRPr lang="en-US" altLang="zh-TW" smtClean="0">
              <a:ea typeface="MS PGothic" pitchFamily="34"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pPr defTabSz="457200" fontAlgn="base">
              <a:spcBef>
                <a:spcPct val="0"/>
              </a:spcBef>
              <a:spcAft>
                <a:spcPct val="0"/>
              </a:spcAft>
            </a:pPr>
            <a:endParaRPr lang="zh-TW" altLang="zh-TW" smtClean="0">
              <a:ea typeface="MS PGothic" pitchFamily="34" charset="-128"/>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defTabSz="457200" fontAlgn="base">
              <a:spcBef>
                <a:spcPct val="0"/>
              </a:spcBef>
              <a:spcAft>
                <a:spcPct val="0"/>
              </a:spcAft>
            </a:pPr>
            <a:fld id="{599F6B78-5B32-46D5-9E7F-A8F66E72CBE7}" type="slidenum">
              <a:rPr lang="en-US" altLang="zh-TW" smtClean="0">
                <a:ea typeface="MS PGothic" pitchFamily="34" charset="-128"/>
              </a:rPr>
              <a:pPr defTabSz="457200" fontAlgn="base">
                <a:spcBef>
                  <a:spcPct val="0"/>
                </a:spcBef>
                <a:spcAft>
                  <a:spcPct val="0"/>
                </a:spcAft>
              </a:pPr>
              <a:t>‹#›</a:t>
            </a:fld>
            <a:endParaRPr lang="en-US" altLang="zh-TW" smtClean="0">
              <a:ea typeface="MS PGothic" pitchFamily="34" charset="-128"/>
            </a:endParaRPr>
          </a:p>
        </p:txBody>
      </p:sp>
    </p:spTree>
    <p:extLst>
      <p:ext uri="{BB962C8B-B14F-4D97-AF65-F5344CB8AC3E}">
        <p14:creationId xmlns:p14="http://schemas.microsoft.com/office/powerpoint/2010/main" val="147338990"/>
      </p:ext>
    </p:extLst>
  </p:cSld>
  <p:clrMap bg1="lt1" tx1="dk1" bg2="lt2" tx2="dk2" accent1="accent1" accent2="accent2" accent3="accent3" accent4="accent4" accent5="accent5" accent6="accent6" hlink="hlink" folHlink="folHlink"/>
  <p:sldLayoutIdLst>
    <p:sldLayoutId id="2147485960" r:id="rId1"/>
    <p:sldLayoutId id="2147485961" r:id="rId2"/>
    <p:sldLayoutId id="2147485962" r:id="rId3"/>
    <p:sldLayoutId id="2147485963" r:id="rId4"/>
    <p:sldLayoutId id="2147485964" r:id="rId5"/>
    <p:sldLayoutId id="2147485965" r:id="rId6"/>
    <p:sldLayoutId id="2147485966" r:id="rId7"/>
    <p:sldLayoutId id="2147485967" r:id="rId8"/>
    <p:sldLayoutId id="2147485968" r:id="rId9"/>
    <p:sldLayoutId id="2147485969" r:id="rId10"/>
    <p:sldLayoutId id="2147485970" r:id="rId11"/>
  </p:sldLayoutIdLst>
  <p:txStyles>
    <p:titleStyle>
      <a:lvl1pPr algn="ctr" defTabSz="457200" rtl="0" fontAlgn="base">
        <a:spcBef>
          <a:spcPct val="0"/>
        </a:spcBef>
        <a:spcAft>
          <a:spcPct val="0"/>
        </a:spcAft>
        <a:defRPr sz="4400" kern="1200">
          <a:solidFill>
            <a:schemeClr val="tx1"/>
          </a:solidFill>
          <a:latin typeface="+mj-lt"/>
          <a:ea typeface="MS PGothic" pitchFamily="34" charset="-128"/>
          <a:cs typeface="+mj-cs"/>
        </a:defRPr>
      </a:lvl1pPr>
      <a:lvl2pPr algn="ctr" defTabSz="457200" rtl="0" fontAlgn="base">
        <a:spcBef>
          <a:spcPct val="0"/>
        </a:spcBef>
        <a:spcAft>
          <a:spcPct val="0"/>
        </a:spcAft>
        <a:defRPr sz="4400">
          <a:solidFill>
            <a:schemeClr val="tx1"/>
          </a:solidFill>
          <a:latin typeface="Calibri" pitchFamily="34" charset="0"/>
          <a:ea typeface="MS PGothic" pitchFamily="34" charset="-128"/>
        </a:defRPr>
      </a:lvl2pPr>
      <a:lvl3pPr algn="ctr" defTabSz="457200" rtl="0" fontAlgn="base">
        <a:spcBef>
          <a:spcPct val="0"/>
        </a:spcBef>
        <a:spcAft>
          <a:spcPct val="0"/>
        </a:spcAft>
        <a:defRPr sz="4400">
          <a:solidFill>
            <a:schemeClr val="tx1"/>
          </a:solidFill>
          <a:latin typeface="Calibri" pitchFamily="34" charset="0"/>
          <a:ea typeface="MS PGothic" pitchFamily="34" charset="-128"/>
        </a:defRPr>
      </a:lvl3pPr>
      <a:lvl4pPr algn="ctr" defTabSz="457200" rtl="0" fontAlgn="base">
        <a:spcBef>
          <a:spcPct val="0"/>
        </a:spcBef>
        <a:spcAft>
          <a:spcPct val="0"/>
        </a:spcAft>
        <a:defRPr sz="4400">
          <a:solidFill>
            <a:schemeClr val="tx1"/>
          </a:solidFill>
          <a:latin typeface="Calibri" pitchFamily="34" charset="0"/>
          <a:ea typeface="MS PGothic" pitchFamily="34" charset="-128"/>
        </a:defRPr>
      </a:lvl4pPr>
      <a:lvl5pPr algn="ctr" defTabSz="457200" rtl="0" fontAlgn="base">
        <a:spcBef>
          <a:spcPct val="0"/>
        </a:spcBef>
        <a:spcAft>
          <a:spcPct val="0"/>
        </a:spcAft>
        <a:defRPr sz="4400">
          <a:solidFill>
            <a:schemeClr val="tx1"/>
          </a:solidFill>
          <a:latin typeface="Calibri" pitchFamily="34" charset="0"/>
          <a:ea typeface="MS PGothic" pitchFamily="34" charset="-128"/>
        </a:defRPr>
      </a:lvl5pPr>
      <a:lvl6pPr marL="457200" algn="ctr" defTabSz="457200" rtl="0" fontAlgn="base">
        <a:spcBef>
          <a:spcPct val="0"/>
        </a:spcBef>
        <a:spcAft>
          <a:spcPct val="0"/>
        </a:spcAft>
        <a:defRPr sz="4400">
          <a:solidFill>
            <a:schemeClr val="tx1"/>
          </a:solidFill>
          <a:latin typeface="Calibri" pitchFamily="34" charset="0"/>
          <a:ea typeface="MS PGothic" pitchFamily="34" charset="-128"/>
        </a:defRPr>
      </a:lvl6pPr>
      <a:lvl7pPr marL="914400" algn="ctr" defTabSz="457200" rtl="0" fontAlgn="base">
        <a:spcBef>
          <a:spcPct val="0"/>
        </a:spcBef>
        <a:spcAft>
          <a:spcPct val="0"/>
        </a:spcAft>
        <a:defRPr sz="4400">
          <a:solidFill>
            <a:schemeClr val="tx1"/>
          </a:solidFill>
          <a:latin typeface="Calibri" pitchFamily="34" charset="0"/>
          <a:ea typeface="MS PGothic" pitchFamily="34" charset="-128"/>
        </a:defRPr>
      </a:lvl7pPr>
      <a:lvl8pPr marL="1371600" algn="ctr" defTabSz="457200" rtl="0" fontAlgn="base">
        <a:spcBef>
          <a:spcPct val="0"/>
        </a:spcBef>
        <a:spcAft>
          <a:spcPct val="0"/>
        </a:spcAft>
        <a:defRPr sz="4400">
          <a:solidFill>
            <a:schemeClr val="tx1"/>
          </a:solidFill>
          <a:latin typeface="Calibri" pitchFamily="34" charset="0"/>
          <a:ea typeface="MS PGothic" pitchFamily="34" charset="-128"/>
        </a:defRPr>
      </a:lvl8pPr>
      <a:lvl9pPr marL="1828800" algn="ctr" defTabSz="457200" rtl="0" fontAlgn="base">
        <a:spcBef>
          <a:spcPct val="0"/>
        </a:spcBef>
        <a:spcAft>
          <a:spcPct val="0"/>
        </a:spcAft>
        <a:defRPr sz="4400">
          <a:solidFill>
            <a:schemeClr val="tx1"/>
          </a:solidFill>
          <a:latin typeface="Calibri" pitchFamily="34" charset="0"/>
          <a:ea typeface="MS PGothic" pitchFamily="34" charset="-128"/>
        </a:defRPr>
      </a:lvl9pPr>
    </p:titleStyle>
    <p:bodyStyle>
      <a:lvl1pPr marL="342900" indent="-342900" algn="l" defTabSz="457200" rtl="0" fontAlgn="base">
        <a:spcBef>
          <a:spcPct val="20000"/>
        </a:spcBef>
        <a:spcAft>
          <a:spcPct val="0"/>
        </a:spcAft>
        <a:buFont typeface="Arial" pitchFamily="34" charset="0"/>
        <a:buChar char="•"/>
        <a:defRPr sz="3200" kern="1200">
          <a:solidFill>
            <a:schemeClr val="tx1"/>
          </a:solidFill>
          <a:latin typeface="+mn-lt"/>
          <a:ea typeface="MS PGothic" pitchFamily="34" charset="-128"/>
          <a:cs typeface="+mn-cs"/>
        </a:defRPr>
      </a:lvl1pPr>
      <a:lvl2pPr marL="742950" indent="-285750" algn="l" defTabSz="457200" rtl="0" fontAlgn="base">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defTabSz="457200" rtl="0" fontAlgn="base">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defTabSz="457200" rtl="0" fontAlgn="base">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defTabSz="457200" rtl="0" fontAlgn="base">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6.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7.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FontTx/>
              <a:buNone/>
            </a:pPr>
            <a:r>
              <a:rPr lang="zh-TW" altLang="en-US" sz="7200" dirty="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天開了</a:t>
            </a:r>
            <a:endParaRPr lang="en-US" altLang="zh-TW" sz="72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endParaRPr lang="en-US" altLang="zh-TW" sz="8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r>
              <a:rPr lang="en-US" altLang="zh-TW" sz="4400" b="1" dirty="0" smtClean="0">
                <a:solidFill>
                  <a:srgbClr val="FFFFFF"/>
                </a:solidFill>
                <a:latin typeface="SBL Greek" panose="02000000000000000000" pitchFamily="2" charset="0"/>
                <a:ea typeface="SBL Greek" panose="02000000000000000000" pitchFamily="2" charset="0"/>
                <a:cs typeface="Mongolian Baiti" panose="03000500000000000000" pitchFamily="66" charset="0"/>
              </a:rPr>
              <a:t>Heaven</a:t>
            </a:r>
            <a:r>
              <a:rPr lang="zh-TW" altLang="en-US" sz="4400" b="1" dirty="0" smtClean="0">
                <a:solidFill>
                  <a:srgbClr val="FFFFFF"/>
                </a:solidFill>
                <a:latin typeface="SBL Greek" panose="02000000000000000000" pitchFamily="2" charset="0"/>
                <a:ea typeface="SBL Greek" panose="02000000000000000000" pitchFamily="2" charset="0"/>
                <a:cs typeface="Mongolian Baiti" panose="03000500000000000000" pitchFamily="66" charset="0"/>
              </a:rPr>
              <a:t> </a:t>
            </a:r>
            <a:r>
              <a:rPr lang="en-US" altLang="zh-TW" sz="4400" b="1" dirty="0" smtClean="0">
                <a:solidFill>
                  <a:srgbClr val="FFFFFF"/>
                </a:solidFill>
                <a:latin typeface="SBL Greek" panose="02000000000000000000" pitchFamily="2" charset="0"/>
                <a:ea typeface="SBL Greek" panose="02000000000000000000" pitchFamily="2" charset="0"/>
                <a:cs typeface="Mongolian Baiti" panose="03000500000000000000" pitchFamily="66" charset="0"/>
              </a:rPr>
              <a:t>Opened</a:t>
            </a:r>
            <a:endParaRPr lang="en-US" altLang="zh-TW" sz="1400" b="1" kern="0" dirty="0" smtClean="0">
              <a:solidFill>
                <a:prstClr val="white"/>
              </a:solidFill>
              <a:latin typeface="SBL Greek" panose="02000000000000000000" pitchFamily="2" charset="0"/>
              <a:ea typeface="SBL Greek" panose="02000000000000000000" pitchFamily="2" charset="0"/>
              <a:cs typeface="Arial" charset="0"/>
            </a:endParaRPr>
          </a:p>
          <a:p>
            <a:pPr algn="ctr" defTabSz="914134">
              <a:spcBef>
                <a:spcPct val="0"/>
              </a:spcBef>
              <a:buFontTx/>
              <a:buNone/>
              <a:defRPr/>
            </a:pPr>
            <a:endParaRPr lang="en-US" altLang="zh-TW" sz="2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r>
              <a:rPr lang="zh-TW" altLang="en-US" kern="0" dirty="0">
                <a:solidFill>
                  <a:prstClr val="white"/>
                </a:solidFill>
                <a:latin typeface="DFKai-SB" panose="03000509000000000000" pitchFamily="65" charset="-120"/>
                <a:ea typeface="DFKai-SB" panose="03000509000000000000" pitchFamily="65" charset="-120"/>
                <a:cs typeface="Arial" charset="0"/>
              </a:rPr>
              <a:t>波特蘭靈糧堂</a:t>
            </a:r>
            <a:endParaRPr lang="en-US" altLang="zh-TW" kern="0" dirty="0">
              <a:solidFill>
                <a:prstClr val="white"/>
              </a:solidFill>
              <a:latin typeface="DFKai-SB" panose="03000509000000000000" pitchFamily="65" charset="-120"/>
              <a:ea typeface="DFKai-SB" panose="03000509000000000000" pitchFamily="65" charset="-120"/>
              <a:cs typeface="Arial" charset="0"/>
            </a:endParaRPr>
          </a:p>
          <a:p>
            <a:pPr algn="ctr" defTabSz="914134">
              <a:spcBef>
                <a:spcPct val="0"/>
              </a:spcBef>
              <a:buFontTx/>
              <a:buNone/>
              <a:defRPr/>
            </a:pPr>
            <a:endParaRPr lang="en-US" altLang="zh-TW" sz="1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6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100" b="1" kern="0" dirty="0">
              <a:solidFill>
                <a:prstClr val="white"/>
              </a:solidFill>
              <a:latin typeface="Arial Unicode MS" pitchFamily="34" charset="-128"/>
              <a:cs typeface="Arial" charset="0"/>
            </a:endParaRPr>
          </a:p>
          <a:p>
            <a:pPr algn="ctr" defTabSz="914134">
              <a:spcBef>
                <a:spcPct val="0"/>
              </a:spcBef>
              <a:buFontTx/>
              <a:buNone/>
              <a:defRPr/>
            </a:pPr>
            <a:r>
              <a:rPr lang="en-US" altLang="zh-TW" sz="2400" b="1" kern="0" dirty="0" smtClean="0">
                <a:solidFill>
                  <a:prstClr val="white"/>
                </a:solidFill>
                <a:latin typeface="Mongolian Baiti" panose="03000500000000000000" pitchFamily="66" charset="0"/>
                <a:cs typeface="Mongolian Baiti" panose="03000500000000000000" pitchFamily="66" charset="0"/>
              </a:rPr>
              <a:t>August 20,  2017</a:t>
            </a:r>
            <a:endParaRPr lang="en-US" altLang="zh-TW" sz="2400" b="1" kern="0" dirty="0">
              <a:solidFill>
                <a:prstClr val="white"/>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37653819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65100" y="608747"/>
            <a:ext cx="8877300" cy="626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b="1" dirty="0">
                <a:solidFill>
                  <a:srgbClr val="FFFFFF"/>
                </a:solidFill>
                <a:latin typeface="DFKai-SB" pitchFamily="65" charset="-120"/>
                <a:ea typeface="DFKai-SB" pitchFamily="65" charset="-120"/>
                <a:cs typeface="Arial" charset="0"/>
              </a:rPr>
              <a:t>他從水裡一上來，就看見天裂開了，聖靈彷彿鴿子，降在他身上。</a:t>
            </a:r>
            <a:r>
              <a:rPr lang="zh-TW" altLang="en-US" b="1" dirty="0">
                <a:solidFill>
                  <a:srgbClr val="FFFFFF"/>
                </a:solidFill>
                <a:latin typeface="DFKai-SB" pitchFamily="65" charset="-120"/>
                <a:ea typeface="DFKai-SB" pitchFamily="65" charset="-120"/>
                <a:cs typeface="Arial" charset="0"/>
              </a:rPr>
              <a:t> </a:t>
            </a:r>
            <a:r>
              <a:rPr lang="zh-TW" altLang="en-US" sz="4400" b="1" dirty="0" smtClean="0">
                <a:solidFill>
                  <a:srgbClr val="FFFFFF"/>
                </a:solidFill>
                <a:latin typeface="DFKai-SB" pitchFamily="65" charset="-120"/>
                <a:ea typeface="DFKai-SB" pitchFamily="65" charset="-120"/>
                <a:cs typeface="Arial" charset="0"/>
              </a:rPr>
              <a:t>又</a:t>
            </a:r>
            <a:r>
              <a:rPr lang="zh-TW" altLang="en-US" sz="4400" b="1" dirty="0">
                <a:solidFill>
                  <a:srgbClr val="FFFFFF"/>
                </a:solidFill>
                <a:latin typeface="DFKai-SB" pitchFamily="65" charset="-120"/>
                <a:ea typeface="DFKai-SB" pitchFamily="65" charset="-120"/>
                <a:cs typeface="Arial" charset="0"/>
              </a:rPr>
              <a:t>有聲音從天上來，說：「你是我的愛子，我喜悅你</a:t>
            </a:r>
            <a:r>
              <a:rPr lang="zh-TW" altLang="en-US" sz="4400" b="1" dirty="0" smtClean="0">
                <a:solidFill>
                  <a:srgbClr val="FFFFFF"/>
                </a:solidFill>
                <a:latin typeface="DFKai-SB" pitchFamily="65" charset="-120"/>
                <a:ea typeface="DFKai-SB" pitchFamily="65" charset="-120"/>
                <a:cs typeface="Arial" charset="0"/>
              </a:rPr>
              <a:t>。」</a:t>
            </a:r>
            <a:endParaRPr lang="en-US" altLang="zh-TW" sz="44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a:t>
            </a:r>
            <a:r>
              <a:rPr lang="zh-TW" altLang="en-US" sz="4000" dirty="0">
                <a:solidFill>
                  <a:srgbClr val="FFFFFF"/>
                </a:solidFill>
                <a:latin typeface="DFKai-SB" pitchFamily="65" charset="-120"/>
                <a:ea typeface="DFKai-SB" pitchFamily="65" charset="-120"/>
                <a:cs typeface="Arial" charset="0"/>
              </a:rPr>
              <a:t>馬可福</a:t>
            </a:r>
            <a:r>
              <a:rPr lang="zh-TW" altLang="en-US" sz="4000" dirty="0" smtClean="0">
                <a:solidFill>
                  <a:srgbClr val="FFFFFF"/>
                </a:solidFill>
                <a:latin typeface="DFKai-SB" pitchFamily="65" charset="-120"/>
                <a:ea typeface="DFKai-SB" pitchFamily="65" charset="-120"/>
                <a:cs typeface="Arial" charset="0"/>
              </a:rPr>
              <a:t>音 </a:t>
            </a:r>
            <a:r>
              <a:rPr lang="en-US" altLang="zh-TW" sz="4000" dirty="0" smtClean="0">
                <a:solidFill>
                  <a:srgbClr val="FFFFFF"/>
                </a:solidFill>
                <a:latin typeface="Arial Narrow" pitchFamily="34" charset="0"/>
                <a:ea typeface="DFKai-SB" pitchFamily="65" charset="-120"/>
                <a:cs typeface="Arial" charset="0"/>
              </a:rPr>
              <a:t>Mark 1:10-11</a:t>
            </a:r>
            <a:r>
              <a:rPr lang="en-US" altLang="zh-TW" sz="4000" b="1" dirty="0" smtClean="0">
                <a:solidFill>
                  <a:srgbClr val="FFFFFF"/>
                </a:solidFill>
                <a:latin typeface="DFKai-SB" pitchFamily="65" charset="-120"/>
                <a:ea typeface="DFKai-SB" pitchFamily="65" charset="-120"/>
                <a:cs typeface="Arial" charset="0"/>
              </a:rPr>
              <a:t>)</a:t>
            </a:r>
            <a:r>
              <a:rPr lang="en-US" altLang="zh-TW" sz="3600" dirty="0" smtClean="0">
                <a:solidFill>
                  <a:srgbClr val="FFFFFF"/>
                </a:solidFill>
                <a:latin typeface="DFKai-SB" pitchFamily="65" charset="-120"/>
                <a:ea typeface="DFKai-SB" pitchFamily="65" charset="-120"/>
                <a:cs typeface="Arial" charset="0"/>
              </a:rPr>
              <a:t> </a:t>
            </a:r>
            <a:endParaRPr lang="en-US" altLang="zh-TW" sz="9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smtClean="0">
                <a:solidFill>
                  <a:srgbClr val="FFFFFF"/>
                </a:solidFill>
                <a:latin typeface="Arial Narrow" pitchFamily="34" charset="0"/>
                <a:ea typeface="DFKai-SB" pitchFamily="65" charset="-120"/>
                <a:cs typeface="Arial" charset="0"/>
              </a:rPr>
              <a:t>Just </a:t>
            </a:r>
            <a:r>
              <a:rPr lang="en-US" altLang="zh-TW" sz="3600" i="1" dirty="0">
                <a:solidFill>
                  <a:srgbClr val="FFFFFF"/>
                </a:solidFill>
                <a:latin typeface="Arial Narrow" pitchFamily="34" charset="0"/>
                <a:ea typeface="DFKai-SB" pitchFamily="65" charset="-120"/>
                <a:cs typeface="Arial" charset="0"/>
              </a:rPr>
              <a:t>as Jesus was coming up out of the water, he saw heaven being torn open and the Spirit descending on him like a dove. </a:t>
            </a:r>
            <a:r>
              <a:rPr lang="en-US" altLang="zh-TW" sz="3600" i="1" dirty="0" smtClean="0">
                <a:solidFill>
                  <a:srgbClr val="FFFFFF"/>
                </a:solidFill>
                <a:latin typeface="Arial Narrow" pitchFamily="34" charset="0"/>
                <a:ea typeface="DFKai-SB" pitchFamily="65" charset="-120"/>
                <a:cs typeface="Arial" charset="0"/>
              </a:rPr>
              <a:t> </a:t>
            </a:r>
            <a:r>
              <a:rPr lang="en-US" altLang="zh-TW" sz="3600" i="1" dirty="0">
                <a:solidFill>
                  <a:srgbClr val="FFFFFF"/>
                </a:solidFill>
                <a:latin typeface="Arial Narrow" pitchFamily="34" charset="0"/>
                <a:ea typeface="DFKai-SB" pitchFamily="65" charset="-120"/>
                <a:cs typeface="Arial" charset="0"/>
              </a:rPr>
              <a:t>And a voice came from heaven: “You are my Son, whom I love; with you I am well pleased.”</a:t>
            </a:r>
            <a:endParaRPr lang="en-US" altLang="zh-TW" sz="6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7465729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88900" y="938947"/>
            <a:ext cx="8877300" cy="5078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b="1" dirty="0">
                <a:solidFill>
                  <a:srgbClr val="FFFFFF"/>
                </a:solidFill>
                <a:latin typeface="DFKai-SB" pitchFamily="65" charset="-120"/>
                <a:ea typeface="DFKai-SB" pitchFamily="65" charset="-120"/>
                <a:cs typeface="Arial" charset="0"/>
              </a:rPr>
              <a:t>耶穌又大聲喊叫，氣就斷了</a:t>
            </a:r>
            <a:r>
              <a:rPr lang="zh-TW" altLang="en-US" sz="4400" b="1" dirty="0" smtClean="0">
                <a:solidFill>
                  <a:srgbClr val="FFFFFF"/>
                </a:solidFill>
                <a:latin typeface="DFKai-SB" pitchFamily="65" charset="-120"/>
                <a:ea typeface="DFKai-SB" pitchFamily="65" charset="-120"/>
                <a:cs typeface="Arial" charset="0"/>
              </a:rPr>
              <a:t>。</a:t>
            </a:r>
            <a:r>
              <a:rPr lang="en-US" altLang="zh-TW" sz="1000" b="1" dirty="0" smtClean="0">
                <a:solidFill>
                  <a:srgbClr val="FFFFFF"/>
                </a:solidFill>
                <a:latin typeface="DFKai-SB" pitchFamily="65" charset="-120"/>
                <a:ea typeface="DFKai-SB" pitchFamily="65" charset="-120"/>
                <a:cs typeface="Arial" charset="0"/>
              </a:rPr>
              <a:t> </a:t>
            </a:r>
            <a:r>
              <a:rPr lang="zh-TW" altLang="en-US" sz="4400" b="1" dirty="0">
                <a:solidFill>
                  <a:srgbClr val="FFFFFF"/>
                </a:solidFill>
                <a:latin typeface="DFKai-SB" pitchFamily="65" charset="-120"/>
                <a:ea typeface="DFKai-SB" pitchFamily="65" charset="-120"/>
                <a:cs typeface="Arial" charset="0"/>
              </a:rPr>
              <a:t>忽然，殿裡的幔子從上到下裂為兩半，地也震動，磐石也崩</a:t>
            </a:r>
            <a:r>
              <a:rPr lang="zh-TW" altLang="en-US" sz="4400" b="1" dirty="0" smtClean="0">
                <a:solidFill>
                  <a:srgbClr val="FFFFFF"/>
                </a:solidFill>
                <a:latin typeface="DFKai-SB" pitchFamily="65" charset="-120"/>
                <a:ea typeface="DFKai-SB" pitchFamily="65" charset="-120"/>
                <a:cs typeface="Arial" charset="0"/>
              </a:rPr>
              <a:t>裂</a:t>
            </a:r>
            <a:endParaRPr lang="en-US" altLang="zh-TW" sz="44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a:t>
            </a:r>
            <a:r>
              <a:rPr lang="zh-TW" altLang="en-US" sz="4000" dirty="0" smtClean="0">
                <a:solidFill>
                  <a:srgbClr val="FFFFFF"/>
                </a:solidFill>
                <a:latin typeface="DFKai-SB" pitchFamily="65" charset="-120"/>
                <a:ea typeface="DFKai-SB" pitchFamily="65" charset="-120"/>
                <a:cs typeface="Arial" charset="0"/>
              </a:rPr>
              <a:t>馬太福音 </a:t>
            </a:r>
            <a:r>
              <a:rPr lang="en-US" altLang="zh-TW" sz="4000" dirty="0" smtClean="0">
                <a:solidFill>
                  <a:srgbClr val="FFFFFF"/>
                </a:solidFill>
                <a:latin typeface="Arial Narrow" pitchFamily="34" charset="0"/>
                <a:ea typeface="DFKai-SB" pitchFamily="65" charset="-120"/>
                <a:cs typeface="Arial" charset="0"/>
              </a:rPr>
              <a:t>Matthew 27:50-51</a:t>
            </a:r>
            <a:r>
              <a:rPr lang="en-US" altLang="zh-TW" sz="4000" b="1" dirty="0" smtClean="0">
                <a:solidFill>
                  <a:srgbClr val="FFFFFF"/>
                </a:solidFill>
                <a:latin typeface="DFKai-SB" pitchFamily="65" charset="-120"/>
                <a:ea typeface="DFKai-SB" pitchFamily="65" charset="-120"/>
                <a:cs typeface="Arial" charset="0"/>
              </a:rPr>
              <a:t>)</a:t>
            </a:r>
            <a:r>
              <a:rPr lang="en-US" altLang="zh-TW" sz="3600" dirty="0" smtClean="0">
                <a:solidFill>
                  <a:srgbClr val="FFFFFF"/>
                </a:solidFill>
                <a:latin typeface="DFKai-SB" pitchFamily="65" charset="-120"/>
                <a:ea typeface="DFKai-SB" pitchFamily="65" charset="-120"/>
                <a:cs typeface="Arial" charset="0"/>
              </a:rPr>
              <a:t> </a:t>
            </a:r>
            <a:endParaRPr lang="en-US" altLang="zh-TW" sz="9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600" i="1" dirty="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itchFamily="34" charset="0"/>
                <a:ea typeface="DFKai-SB" pitchFamily="65" charset="-120"/>
                <a:cs typeface="Arial" charset="0"/>
              </a:rPr>
              <a:t>And when Jesus had cried out again in a loud voice, he gave up his </a:t>
            </a:r>
            <a:r>
              <a:rPr lang="en-US" altLang="zh-TW" sz="3600" i="1" dirty="0" smtClean="0">
                <a:solidFill>
                  <a:srgbClr val="FFFFFF"/>
                </a:solidFill>
                <a:latin typeface="Arial Narrow" pitchFamily="34" charset="0"/>
                <a:ea typeface="DFKai-SB" pitchFamily="65" charset="-120"/>
                <a:cs typeface="Arial" charset="0"/>
              </a:rPr>
              <a:t>spirit.  At </a:t>
            </a:r>
            <a:r>
              <a:rPr lang="en-US" altLang="zh-TW" sz="3600" i="1" dirty="0">
                <a:solidFill>
                  <a:srgbClr val="FFFFFF"/>
                </a:solidFill>
                <a:latin typeface="Arial Narrow" pitchFamily="34" charset="0"/>
                <a:ea typeface="DFKai-SB" pitchFamily="65" charset="-120"/>
                <a:cs typeface="Arial" charset="0"/>
              </a:rPr>
              <a:t>that moment the curtain of the temple was torn in two from top to bottom. The earth shook, the rocks split</a:t>
            </a:r>
            <a:endParaRPr lang="en-US" altLang="zh-TW" sz="6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1803421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88900" y="913547"/>
            <a:ext cx="8877300" cy="577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b="1" dirty="0">
                <a:solidFill>
                  <a:srgbClr val="FFFFFF"/>
                </a:solidFill>
                <a:latin typeface="DFKai-SB" pitchFamily="65" charset="-120"/>
                <a:ea typeface="DFKai-SB" pitchFamily="65" charset="-120"/>
                <a:cs typeface="Arial" charset="0"/>
              </a:rPr>
              <a:t>弟兄們，我們既因耶穌的血得以坦然進入至聖所</a:t>
            </a:r>
            <a:r>
              <a:rPr lang="zh-TW" altLang="en-US" sz="4400" b="1" dirty="0" smtClean="0">
                <a:solidFill>
                  <a:srgbClr val="FFFFFF"/>
                </a:solidFill>
                <a:latin typeface="DFKai-SB" pitchFamily="65" charset="-120"/>
                <a:ea typeface="DFKai-SB" pitchFamily="65" charset="-120"/>
                <a:cs typeface="Arial" charset="0"/>
              </a:rPr>
              <a:t>，是</a:t>
            </a:r>
            <a:r>
              <a:rPr lang="zh-TW" altLang="en-US" sz="4400" b="1" dirty="0">
                <a:solidFill>
                  <a:srgbClr val="FFFFFF"/>
                </a:solidFill>
                <a:latin typeface="DFKai-SB" pitchFamily="65" charset="-120"/>
                <a:ea typeface="DFKai-SB" pitchFamily="65" charset="-120"/>
                <a:cs typeface="Arial" charset="0"/>
              </a:rPr>
              <a:t>藉著他給我們開了一條又新又活的路，從幔子經過，這幔子就是他的身體</a:t>
            </a:r>
            <a:r>
              <a:rPr lang="zh-TW" altLang="en-US" sz="4400" b="1" dirty="0" smtClean="0">
                <a:solidFill>
                  <a:srgbClr val="FFFFFF"/>
                </a:solidFill>
                <a:latin typeface="DFKai-SB" pitchFamily="65" charset="-120"/>
                <a:ea typeface="DFKai-SB" pitchFamily="65" charset="-120"/>
                <a:cs typeface="Arial" charset="0"/>
              </a:rPr>
              <a:t>。</a:t>
            </a:r>
            <a:endParaRPr lang="en-US" altLang="zh-TW" sz="44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a:t>
            </a:r>
            <a:r>
              <a:rPr lang="zh-TW" altLang="en-US" sz="4000" dirty="0">
                <a:solidFill>
                  <a:srgbClr val="FFFFFF"/>
                </a:solidFill>
                <a:latin typeface="DFKai-SB" pitchFamily="65" charset="-120"/>
                <a:ea typeface="DFKai-SB" pitchFamily="65" charset="-120"/>
                <a:cs typeface="Arial" charset="0"/>
              </a:rPr>
              <a:t>希伯來</a:t>
            </a:r>
            <a:r>
              <a:rPr lang="zh-TW" altLang="en-US" sz="4000" dirty="0" smtClean="0">
                <a:solidFill>
                  <a:srgbClr val="FFFFFF"/>
                </a:solidFill>
                <a:latin typeface="DFKai-SB" pitchFamily="65" charset="-120"/>
                <a:ea typeface="DFKai-SB" pitchFamily="65" charset="-120"/>
                <a:cs typeface="Arial" charset="0"/>
              </a:rPr>
              <a:t>書 </a:t>
            </a:r>
            <a:r>
              <a:rPr lang="en-US" altLang="zh-TW" sz="4000" dirty="0" smtClean="0">
                <a:solidFill>
                  <a:srgbClr val="FFFFFF"/>
                </a:solidFill>
                <a:latin typeface="Arial Narrow" pitchFamily="34" charset="0"/>
                <a:ea typeface="DFKai-SB" pitchFamily="65" charset="-120"/>
                <a:cs typeface="Arial" charset="0"/>
              </a:rPr>
              <a:t>Hebrews 10:19-20</a:t>
            </a:r>
            <a:r>
              <a:rPr lang="en-US" altLang="zh-TW" sz="4000" b="1" dirty="0" smtClean="0">
                <a:solidFill>
                  <a:srgbClr val="FFFFFF"/>
                </a:solidFill>
                <a:latin typeface="DFKai-SB" pitchFamily="65" charset="-120"/>
                <a:ea typeface="DFKai-SB" pitchFamily="65" charset="-120"/>
                <a:cs typeface="Arial" charset="0"/>
              </a:rPr>
              <a:t>)</a:t>
            </a:r>
            <a:r>
              <a:rPr lang="en-US" altLang="zh-TW" sz="3600" dirty="0" smtClean="0">
                <a:solidFill>
                  <a:srgbClr val="FFFFFF"/>
                </a:solidFill>
                <a:latin typeface="DFKai-SB" pitchFamily="65" charset="-120"/>
                <a:ea typeface="DFKai-SB" pitchFamily="65" charset="-120"/>
                <a:cs typeface="Arial" charset="0"/>
              </a:rPr>
              <a:t> </a:t>
            </a:r>
            <a:endParaRPr lang="en-US" altLang="zh-TW" sz="9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600" i="1" dirty="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itchFamily="34" charset="0"/>
                <a:ea typeface="DFKai-SB" pitchFamily="65" charset="-120"/>
                <a:cs typeface="Arial" charset="0"/>
              </a:rPr>
              <a:t>Therefore, brothers and sisters, since we have confidence to enter the Most Holy Place by the blood of Jesus</a:t>
            </a:r>
            <a:r>
              <a:rPr lang="en-US" altLang="zh-TW" sz="3600" i="1" dirty="0" smtClean="0">
                <a:solidFill>
                  <a:srgbClr val="FFFFFF"/>
                </a:solidFill>
                <a:latin typeface="Arial Narrow" pitchFamily="34" charset="0"/>
                <a:ea typeface="DFKai-SB" pitchFamily="65" charset="-120"/>
                <a:cs typeface="Arial" charset="0"/>
              </a:rPr>
              <a:t>, </a:t>
            </a:r>
            <a:r>
              <a:rPr lang="en-US" altLang="zh-TW" sz="3600" i="1" dirty="0">
                <a:solidFill>
                  <a:srgbClr val="FFFFFF"/>
                </a:solidFill>
                <a:latin typeface="Arial Narrow" pitchFamily="34" charset="0"/>
                <a:ea typeface="DFKai-SB" pitchFamily="65" charset="-120"/>
                <a:cs typeface="Arial" charset="0"/>
              </a:rPr>
              <a:t>by a new and living way opened for us through the curtain, that is, his body,</a:t>
            </a:r>
            <a:endParaRPr lang="en-US" altLang="zh-TW" sz="6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3867973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90500" y="1639055"/>
            <a:ext cx="8953500" cy="2123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b="1" dirty="0" smtClean="0">
                <a:solidFill>
                  <a:srgbClr val="FFFFFF"/>
                </a:solidFill>
                <a:latin typeface="DFKai-SB" panose="03000509000000000000" pitchFamily="65" charset="-120"/>
                <a:ea typeface="DFKai-SB" panose="03000509000000000000" pitchFamily="65" charset="-120"/>
                <a:cs typeface="Arial" charset="0"/>
              </a:rPr>
              <a:t>一個人對「</a:t>
            </a:r>
            <a:r>
              <a:rPr lang="zh-TW" altLang="en-US" sz="4400" b="1" dirty="0">
                <a:solidFill>
                  <a:srgbClr val="FFFFFF"/>
                </a:solidFill>
                <a:latin typeface="DFKai-SB" panose="03000509000000000000" pitchFamily="65" charset="-120"/>
                <a:ea typeface="DFKai-SB" panose="03000509000000000000" pitchFamily="65" charset="-120"/>
                <a:cs typeface="Arial" charset="0"/>
              </a:rPr>
              <a:t>天開了</a:t>
            </a:r>
            <a:r>
              <a:rPr lang="zh-TW" altLang="en-US" sz="4400" b="1" dirty="0" smtClean="0">
                <a:solidFill>
                  <a:srgbClr val="FFFFFF"/>
                </a:solidFill>
                <a:latin typeface="DFKai-SB" panose="03000509000000000000" pitchFamily="65" charset="-120"/>
                <a:ea typeface="DFKai-SB" panose="03000509000000000000" pitchFamily="65" charset="-120"/>
                <a:cs typeface="Arial" charset="0"/>
              </a:rPr>
              <a:t>」的認識和察覺取決於我們屬靈的成熟度和對聖靈的順服。</a:t>
            </a:r>
            <a:endParaRPr lang="en-US" altLang="zh-TW" sz="4400" b="1" dirty="0">
              <a:solidFill>
                <a:srgbClr val="FFFFFF"/>
              </a:solidFill>
              <a:latin typeface="DFKai-SB" panose="03000509000000000000" pitchFamily="65" charset="-120"/>
              <a:ea typeface="DFKai-SB" panose="03000509000000000000" pitchFamily="65" charset="-120"/>
              <a:cs typeface="Arial" charset="0"/>
            </a:endParaRPr>
          </a:p>
        </p:txBody>
      </p:sp>
    </p:spTree>
    <p:extLst>
      <p:ext uri="{BB962C8B-B14F-4D97-AF65-F5344CB8AC3E}">
        <p14:creationId xmlns:p14="http://schemas.microsoft.com/office/powerpoint/2010/main" val="41342602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1314" name="TextBox 1"/>
          <p:cNvSpPr txBox="1">
            <a:spLocks noChangeArrowheads="1"/>
          </p:cNvSpPr>
          <p:nvPr/>
        </p:nvSpPr>
        <p:spPr bwMode="auto">
          <a:xfrm>
            <a:off x="-152400" y="1714500"/>
            <a:ext cx="9296400" cy="2585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1" tIns="45711" rIns="91421" bIns="45711">
            <a:spAutoFit/>
          </a:bodyPr>
          <a:lstStyle>
            <a:lvl1pPr defTabSz="912813" eaLnBrk="0" hangingPunct="0">
              <a:spcBef>
                <a:spcPct val="20000"/>
              </a:spcBef>
              <a:buChar char="•"/>
              <a:defRPr sz="3200">
                <a:solidFill>
                  <a:schemeClr val="tx1"/>
                </a:solidFill>
                <a:latin typeface="Arial" charset="0"/>
              </a:defRPr>
            </a:lvl1pPr>
            <a:lvl2pPr marL="742950" indent="-285750" defTabSz="912813" eaLnBrk="0" hangingPunct="0">
              <a:spcBef>
                <a:spcPct val="20000"/>
              </a:spcBef>
              <a:buChar char="–"/>
              <a:defRPr sz="2800">
                <a:solidFill>
                  <a:schemeClr val="tx1"/>
                </a:solidFill>
                <a:latin typeface="Arial" charset="0"/>
              </a:defRPr>
            </a:lvl2pPr>
            <a:lvl3pPr marL="1143000" indent="-228600" defTabSz="912813" eaLnBrk="0" hangingPunct="0">
              <a:spcBef>
                <a:spcPct val="20000"/>
              </a:spcBef>
              <a:buChar char="•"/>
              <a:defRPr sz="2400">
                <a:solidFill>
                  <a:schemeClr val="tx1"/>
                </a:solidFill>
                <a:latin typeface="Arial" charset="0"/>
              </a:defRPr>
            </a:lvl3pPr>
            <a:lvl4pPr marL="1600200" indent="-228600" defTabSz="912813" eaLnBrk="0" hangingPunct="0">
              <a:spcBef>
                <a:spcPct val="20000"/>
              </a:spcBef>
              <a:buChar char="–"/>
              <a:defRPr sz="2000">
                <a:solidFill>
                  <a:schemeClr val="tx1"/>
                </a:solidFill>
                <a:latin typeface="Arial" charset="0"/>
              </a:defRPr>
            </a:lvl4pPr>
            <a:lvl5pPr marL="2057400" indent="-228600" defTabSz="912813" eaLnBrk="0" hangingPunct="0">
              <a:spcBef>
                <a:spcPct val="20000"/>
              </a:spcBef>
              <a:buChar char="»"/>
              <a:defRPr sz="2000">
                <a:solidFill>
                  <a:schemeClr val="tx1"/>
                </a:solidFill>
                <a:latin typeface="Arial" charset="0"/>
              </a:defRPr>
            </a:lvl5pPr>
            <a:lvl6pPr marL="2514600" indent="-228600" defTabSz="912813" eaLnBrk="0" fontAlgn="base" hangingPunct="0">
              <a:spcBef>
                <a:spcPct val="20000"/>
              </a:spcBef>
              <a:spcAft>
                <a:spcPct val="0"/>
              </a:spcAft>
              <a:buChar char="»"/>
              <a:defRPr sz="2000">
                <a:solidFill>
                  <a:schemeClr val="tx1"/>
                </a:solidFill>
                <a:latin typeface="Arial" charset="0"/>
              </a:defRPr>
            </a:lvl6pPr>
            <a:lvl7pPr marL="2971800" indent="-228600" defTabSz="912813" eaLnBrk="0" fontAlgn="base" hangingPunct="0">
              <a:spcBef>
                <a:spcPct val="20000"/>
              </a:spcBef>
              <a:spcAft>
                <a:spcPct val="0"/>
              </a:spcAft>
              <a:buChar char="»"/>
              <a:defRPr sz="2000">
                <a:solidFill>
                  <a:schemeClr val="tx1"/>
                </a:solidFill>
                <a:latin typeface="Arial" charset="0"/>
              </a:defRPr>
            </a:lvl7pPr>
            <a:lvl8pPr marL="3429000" indent="-228600" defTabSz="912813" eaLnBrk="0" fontAlgn="base" hangingPunct="0">
              <a:spcBef>
                <a:spcPct val="20000"/>
              </a:spcBef>
              <a:spcAft>
                <a:spcPct val="0"/>
              </a:spcAft>
              <a:buChar char="»"/>
              <a:defRPr sz="2000">
                <a:solidFill>
                  <a:schemeClr val="tx1"/>
                </a:solidFill>
                <a:latin typeface="Arial" charset="0"/>
              </a:defRPr>
            </a:lvl8pPr>
            <a:lvl9pPr marL="3886200" indent="-228600" defTabSz="912813"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eaLnBrk="1" fontAlgn="base" hangingPunct="1">
              <a:spcBef>
                <a:spcPct val="0"/>
              </a:spcBef>
              <a:spcAft>
                <a:spcPct val="0"/>
              </a:spcAft>
              <a:buFontTx/>
              <a:buNone/>
            </a:pPr>
            <a:endParaRPr lang="en-US" altLang="zh-TW" sz="300" i="1" dirty="0">
              <a:solidFill>
                <a:srgbClr val="FFFFFF"/>
              </a:solidFill>
              <a:latin typeface="Arial Narrow" pitchFamily="34" charset="0"/>
              <a:ea typeface="DFKai-SB" pitchFamily="65" charset="-120"/>
              <a:cs typeface="Arial" charset="0"/>
            </a:endParaRPr>
          </a:p>
          <a:p>
            <a:pPr algn="ctr" eaLnBrk="1" fontAlgn="base" hangingPunct="1">
              <a:spcBef>
                <a:spcPct val="0"/>
              </a:spcBef>
              <a:spcAft>
                <a:spcPct val="0"/>
              </a:spcAft>
              <a:buFontTx/>
              <a:buNone/>
            </a:pPr>
            <a:r>
              <a:rPr lang="zh-TW" altLang="en-US" sz="7200" dirty="0" smtClean="0">
                <a:solidFill>
                  <a:schemeClr val="bg1"/>
                </a:solidFill>
                <a:latin typeface="DFKai-SB" panose="03000509000000000000" pitchFamily="65" charset="-120"/>
                <a:ea typeface="DFKai-SB" panose="03000509000000000000" pitchFamily="65" charset="-120"/>
                <a:cs typeface="Arial" charset="0"/>
              </a:rPr>
              <a:t>「事工」導向</a:t>
            </a:r>
            <a:endParaRPr lang="en-US" altLang="zh-TW" sz="7200" dirty="0" smtClean="0">
              <a:solidFill>
                <a:schemeClr val="bg1"/>
              </a:solidFill>
              <a:latin typeface="DFKai-SB" panose="03000509000000000000" pitchFamily="65" charset="-120"/>
              <a:ea typeface="DFKai-SB" panose="03000509000000000000" pitchFamily="65" charset="-120"/>
              <a:cs typeface="Arial" charset="0"/>
            </a:endParaRPr>
          </a:p>
          <a:p>
            <a:pPr algn="ctr" eaLnBrk="1" fontAlgn="base" hangingPunct="1">
              <a:spcBef>
                <a:spcPct val="0"/>
              </a:spcBef>
              <a:spcAft>
                <a:spcPct val="0"/>
              </a:spcAft>
              <a:buFontTx/>
              <a:buNone/>
            </a:pPr>
            <a:endParaRPr lang="en-US" altLang="zh-TW" sz="1200" dirty="0" smtClean="0">
              <a:solidFill>
                <a:srgbClr val="FFFF00"/>
              </a:solidFill>
              <a:latin typeface="DFKai-SB" panose="03000509000000000000" pitchFamily="65" charset="-120"/>
              <a:ea typeface="DFKai-SB" panose="03000509000000000000" pitchFamily="65" charset="-120"/>
              <a:cs typeface="Arial" charset="0"/>
            </a:endParaRPr>
          </a:p>
          <a:p>
            <a:pPr algn="ctr" eaLnBrk="1" fontAlgn="base" hangingPunct="1">
              <a:spcBef>
                <a:spcPct val="0"/>
              </a:spcBef>
              <a:spcAft>
                <a:spcPct val="0"/>
              </a:spcAft>
              <a:buFontTx/>
              <a:buNone/>
            </a:pPr>
            <a:r>
              <a:rPr lang="zh-TW" altLang="en-US" sz="7200" dirty="0" smtClean="0">
                <a:solidFill>
                  <a:srgbClr val="FFFF00"/>
                </a:solidFill>
                <a:latin typeface="DFKai-SB" panose="03000509000000000000" pitchFamily="65" charset="-120"/>
                <a:ea typeface="DFKai-SB" panose="03000509000000000000" pitchFamily="65" charset="-120"/>
                <a:cs typeface="Arial" charset="0"/>
              </a:rPr>
              <a:t>「同在」導</a:t>
            </a:r>
            <a:r>
              <a:rPr lang="zh-TW" altLang="en-US" sz="7200" dirty="0">
                <a:solidFill>
                  <a:srgbClr val="FFFF00"/>
                </a:solidFill>
                <a:latin typeface="DFKai-SB" panose="03000509000000000000" pitchFamily="65" charset="-120"/>
                <a:ea typeface="DFKai-SB" panose="03000509000000000000" pitchFamily="65" charset="-120"/>
                <a:cs typeface="Arial" charset="0"/>
              </a:rPr>
              <a:t>向</a:t>
            </a:r>
            <a:endParaRPr lang="en-US" altLang="zh-TW" sz="7200" dirty="0" smtClean="0">
              <a:solidFill>
                <a:srgbClr val="FFFF00"/>
              </a:solidFill>
              <a:latin typeface="DFKai-SB" panose="03000509000000000000" pitchFamily="65" charset="-120"/>
              <a:ea typeface="DFKai-SB" panose="03000509000000000000" pitchFamily="65" charset="-120"/>
              <a:cs typeface="Arial" charset="0"/>
            </a:endParaRPr>
          </a:p>
        </p:txBody>
      </p:sp>
    </p:spTree>
    <p:extLst>
      <p:ext uri="{BB962C8B-B14F-4D97-AF65-F5344CB8AC3E}">
        <p14:creationId xmlns:p14="http://schemas.microsoft.com/office/powerpoint/2010/main" val="13954325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65100" y="598190"/>
            <a:ext cx="8978900" cy="6355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b="1" dirty="0">
                <a:solidFill>
                  <a:srgbClr val="FFFFFF"/>
                </a:solidFill>
                <a:latin typeface="DFKai-SB" pitchFamily="65" charset="-120"/>
                <a:ea typeface="DFKai-SB" pitchFamily="65" charset="-120"/>
                <a:cs typeface="Arial" charset="0"/>
              </a:rPr>
              <a:t>神人曾對王說：「明日約到這時候，在撒馬利亞城門口，二細亞大麥要賣銀一舍客勒，一細亞細麵也要賣銀一舍客勒。」 </a:t>
            </a:r>
            <a:r>
              <a:rPr lang="zh-TW" altLang="en-US" sz="3600" b="1" dirty="0" smtClean="0">
                <a:solidFill>
                  <a:srgbClr val="FFFFFF"/>
                </a:solidFill>
                <a:latin typeface="DFKai-SB" pitchFamily="65" charset="-120"/>
                <a:ea typeface="DFKai-SB" pitchFamily="65" charset="-120"/>
                <a:cs typeface="Arial" charset="0"/>
              </a:rPr>
              <a:t>那</a:t>
            </a:r>
            <a:r>
              <a:rPr lang="zh-TW" altLang="en-US" sz="3600" b="1" dirty="0">
                <a:solidFill>
                  <a:srgbClr val="FFFFFF"/>
                </a:solidFill>
                <a:latin typeface="DFKai-SB" pitchFamily="65" charset="-120"/>
                <a:ea typeface="DFKai-SB" pitchFamily="65" charset="-120"/>
                <a:cs typeface="Arial" charset="0"/>
              </a:rPr>
              <a:t>軍長對神人說：「即便耶和華使天開了窗戶，也不能有這事。」神人說：「你必親眼看見，卻不得吃</a:t>
            </a:r>
            <a:r>
              <a:rPr lang="zh-TW" altLang="en-US" sz="3600" b="1" dirty="0" smtClean="0">
                <a:solidFill>
                  <a:srgbClr val="FFFFFF"/>
                </a:solidFill>
                <a:latin typeface="DFKai-SB" pitchFamily="65" charset="-120"/>
                <a:ea typeface="DFKai-SB" pitchFamily="65" charset="-120"/>
                <a:cs typeface="Arial" charset="0"/>
              </a:rPr>
              <a:t>。」</a:t>
            </a:r>
            <a:r>
              <a:rPr lang="zh-TW" altLang="en-US"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列王紀</a:t>
            </a:r>
            <a:r>
              <a:rPr lang="zh-TW" altLang="en-US" dirty="0" smtClean="0">
                <a:solidFill>
                  <a:srgbClr val="FFFFFF"/>
                </a:solidFill>
                <a:latin typeface="DFKai-SB" pitchFamily="65" charset="-120"/>
                <a:ea typeface="DFKai-SB" pitchFamily="65" charset="-120"/>
                <a:cs typeface="Arial" charset="0"/>
              </a:rPr>
              <a:t>下 </a:t>
            </a:r>
            <a:r>
              <a:rPr lang="en-US" altLang="zh-TW" dirty="0" smtClean="0">
                <a:solidFill>
                  <a:srgbClr val="FFFFFF"/>
                </a:solidFill>
                <a:latin typeface="Arial Narrow" pitchFamily="34" charset="0"/>
                <a:ea typeface="DFKai-SB" pitchFamily="65" charset="-120"/>
                <a:cs typeface="Arial" charset="0"/>
              </a:rPr>
              <a:t>2 Kings 7:18-19</a:t>
            </a:r>
            <a:r>
              <a:rPr lang="en-US" altLang="zh-TW" b="1" dirty="0" smtClean="0">
                <a:solidFill>
                  <a:srgbClr val="FFFFFF"/>
                </a:solidFill>
                <a:latin typeface="DFKai-SB" pitchFamily="65" charset="-120"/>
                <a:ea typeface="DFKai-SB" pitchFamily="65" charset="-120"/>
                <a:cs typeface="Arial" charset="0"/>
              </a:rPr>
              <a:t>)</a:t>
            </a:r>
            <a:r>
              <a:rPr lang="en-US" altLang="zh-TW" sz="2800" dirty="0" smtClean="0">
                <a:solidFill>
                  <a:srgbClr val="FFFFFF"/>
                </a:solidFill>
                <a:latin typeface="DFKai-SB" pitchFamily="65" charset="-120"/>
                <a:ea typeface="DFKai-SB" pitchFamily="65" charset="-120"/>
                <a:cs typeface="Arial" charset="0"/>
              </a:rPr>
              <a:t> </a:t>
            </a:r>
            <a:endParaRPr lang="en-US" altLang="zh-TW" sz="7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i="1" dirty="0" smtClean="0">
                <a:solidFill>
                  <a:srgbClr val="FFFFFF"/>
                </a:solidFill>
                <a:latin typeface="Arial Narrow" pitchFamily="34" charset="0"/>
                <a:ea typeface="DFKai-SB" pitchFamily="65" charset="-120"/>
                <a:cs typeface="Arial" charset="0"/>
              </a:rPr>
              <a:t>19</a:t>
            </a:r>
            <a:r>
              <a:rPr lang="en-US" altLang="zh-TW" sz="3600" i="1" dirty="0" smtClean="0">
                <a:solidFill>
                  <a:srgbClr val="FFFFFF"/>
                </a:solidFill>
                <a:latin typeface="Arial Narrow" pitchFamily="34" charset="0"/>
                <a:ea typeface="DFKai-SB" pitchFamily="65" charset="-120"/>
                <a:cs typeface="Arial" charset="0"/>
              </a:rPr>
              <a:t>  The </a:t>
            </a:r>
            <a:r>
              <a:rPr lang="en-US" altLang="zh-TW" sz="3600" i="1" dirty="0">
                <a:solidFill>
                  <a:srgbClr val="FFFFFF"/>
                </a:solidFill>
                <a:latin typeface="Arial Narrow" pitchFamily="34" charset="0"/>
                <a:ea typeface="DFKai-SB" pitchFamily="65" charset="-120"/>
                <a:cs typeface="Arial" charset="0"/>
              </a:rPr>
              <a:t>officer had said to the man of God, “Look, even if the Lord should open the floodgates of the heavens, could this happen?” The man of God had replied, “You will see it with your own eyes, but you will not eat any of it!”</a:t>
            </a:r>
            <a:endParaRPr lang="en-US" altLang="zh-TW" sz="6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367491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27000" y="1088004"/>
            <a:ext cx="8928100" cy="4909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約翰在監裡聽見基督所做的事，就打發兩個門徒去</a:t>
            </a:r>
            <a:r>
              <a:rPr lang="zh-TW" altLang="en-US" sz="4000" b="1" dirty="0" smtClean="0">
                <a:solidFill>
                  <a:srgbClr val="FFFFFF"/>
                </a:solidFill>
                <a:latin typeface="DFKai-SB" pitchFamily="65" charset="-120"/>
                <a:ea typeface="DFKai-SB" pitchFamily="65" charset="-120"/>
                <a:cs typeface="Arial" charset="0"/>
              </a:rPr>
              <a:t>，問</a:t>
            </a:r>
            <a:r>
              <a:rPr lang="zh-TW" altLang="en-US" sz="4000" b="1" dirty="0">
                <a:solidFill>
                  <a:srgbClr val="FFFFFF"/>
                </a:solidFill>
                <a:latin typeface="DFKai-SB" pitchFamily="65" charset="-120"/>
                <a:ea typeface="DFKai-SB" pitchFamily="65" charset="-120"/>
                <a:cs typeface="Arial" charset="0"/>
              </a:rPr>
              <a:t>他說：「那將要來的是你嗎？還是我們等候別人呢</a:t>
            </a:r>
            <a:r>
              <a:rPr lang="zh-TW" altLang="en-US" sz="4000" b="1" dirty="0" smtClean="0">
                <a:solidFill>
                  <a:srgbClr val="FFFFFF"/>
                </a:solidFill>
                <a:latin typeface="DFKai-SB" pitchFamily="65" charset="-120"/>
                <a:ea typeface="DFKai-SB" pitchFamily="65" charset="-120"/>
                <a:cs typeface="Arial" charset="0"/>
              </a:rPr>
              <a:t>？」</a:t>
            </a:r>
            <a:endParaRPr lang="en-US" altLang="zh-TW" sz="40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馬太福</a:t>
            </a:r>
            <a:r>
              <a:rPr lang="zh-TW" altLang="en-US" sz="3600" dirty="0" smtClean="0">
                <a:solidFill>
                  <a:srgbClr val="FFFFFF"/>
                </a:solidFill>
                <a:latin typeface="DFKai-SB" pitchFamily="65" charset="-120"/>
                <a:ea typeface="DFKai-SB" pitchFamily="65" charset="-120"/>
                <a:cs typeface="Arial" charset="0"/>
              </a:rPr>
              <a:t>音 </a:t>
            </a:r>
            <a:r>
              <a:rPr lang="en-US" altLang="zh-TW" sz="3600" dirty="0" smtClean="0">
                <a:solidFill>
                  <a:srgbClr val="FFFFFF"/>
                </a:solidFill>
                <a:latin typeface="Arial Narrow" pitchFamily="34" charset="0"/>
                <a:ea typeface="DFKai-SB" pitchFamily="65" charset="-120"/>
                <a:cs typeface="Arial" charset="0"/>
              </a:rPr>
              <a:t>Matthew 11:2-3</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8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6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itchFamily="34" charset="0"/>
                <a:ea typeface="DFKai-SB" pitchFamily="65" charset="-120"/>
                <a:cs typeface="Arial" charset="0"/>
              </a:rPr>
              <a:t>When John, who was in prison, heard about the deeds of the Messiah, he sent his </a:t>
            </a:r>
            <a:r>
              <a:rPr lang="en-US" altLang="zh-TW" sz="3600" i="1" dirty="0" smtClean="0">
                <a:solidFill>
                  <a:srgbClr val="FFFFFF"/>
                </a:solidFill>
                <a:latin typeface="Arial Narrow" pitchFamily="34" charset="0"/>
                <a:ea typeface="DFKai-SB" pitchFamily="65" charset="-120"/>
                <a:cs typeface="Arial" charset="0"/>
              </a:rPr>
              <a:t>disciples </a:t>
            </a:r>
            <a:r>
              <a:rPr lang="en-US" altLang="zh-TW" sz="3600" i="1" dirty="0">
                <a:solidFill>
                  <a:srgbClr val="FFFFFF"/>
                </a:solidFill>
                <a:latin typeface="Arial Narrow" pitchFamily="34" charset="0"/>
                <a:ea typeface="DFKai-SB" pitchFamily="65" charset="-120"/>
                <a:cs typeface="Arial" charset="0"/>
              </a:rPr>
              <a:t>to ask him, “Are you the one who is to come, or should we expect someone else?”</a:t>
            </a:r>
            <a:endParaRPr lang="en-US" altLang="zh-TW" sz="6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830831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834004"/>
            <a:ext cx="9055100" cy="606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耶穌回答說：「你們去，把所聽見、所看見的事告訴約翰</a:t>
            </a:r>
            <a:r>
              <a:rPr lang="zh-TW" altLang="en-US" sz="4000" b="1" dirty="0" smtClean="0">
                <a:solidFill>
                  <a:srgbClr val="FFFFFF"/>
                </a:solidFill>
                <a:latin typeface="DFKai-SB" pitchFamily="65" charset="-120"/>
                <a:ea typeface="DFKai-SB" pitchFamily="65" charset="-120"/>
                <a:cs typeface="Arial" charset="0"/>
              </a:rPr>
              <a:t>。 就</a:t>
            </a:r>
            <a:r>
              <a:rPr lang="zh-TW" altLang="en-US" sz="4000" b="1" dirty="0">
                <a:solidFill>
                  <a:srgbClr val="FFFFFF"/>
                </a:solidFill>
                <a:latin typeface="DFKai-SB" pitchFamily="65" charset="-120"/>
                <a:ea typeface="DFKai-SB" pitchFamily="65" charset="-120"/>
                <a:cs typeface="Arial" charset="0"/>
              </a:rPr>
              <a:t>是瞎子看見，瘸子行走，長大痲瘋的潔淨，聾子聽見，死人復活，窮人有福音傳給他們</a:t>
            </a:r>
            <a:r>
              <a:rPr lang="zh-TW" altLang="en-US" sz="4000" b="1" dirty="0" smtClean="0">
                <a:solidFill>
                  <a:srgbClr val="FFFFFF"/>
                </a:solidFill>
                <a:latin typeface="DFKai-SB" pitchFamily="65" charset="-120"/>
                <a:ea typeface="DFKai-SB" pitchFamily="65" charset="-120"/>
                <a:cs typeface="Arial" charset="0"/>
              </a:rPr>
              <a:t>。</a:t>
            </a:r>
            <a:r>
              <a:rPr lang="zh-TW" altLang="en-US" sz="1600"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凡</a:t>
            </a:r>
            <a:r>
              <a:rPr lang="zh-TW" altLang="en-US" sz="4000" b="1" dirty="0">
                <a:solidFill>
                  <a:srgbClr val="FFFFFF"/>
                </a:solidFill>
                <a:latin typeface="DFKai-SB" pitchFamily="65" charset="-120"/>
                <a:ea typeface="DFKai-SB" pitchFamily="65" charset="-120"/>
                <a:cs typeface="Arial" charset="0"/>
              </a:rPr>
              <a:t>不因我跌倒的就有福了</a:t>
            </a:r>
            <a:r>
              <a:rPr lang="zh-TW" altLang="en-US" sz="4000" b="1" dirty="0" smtClean="0">
                <a:solidFill>
                  <a:srgbClr val="FFFFFF"/>
                </a:solidFill>
                <a:latin typeface="DFKai-SB" pitchFamily="65" charset="-120"/>
                <a:ea typeface="DFKai-SB" pitchFamily="65" charset="-120"/>
                <a:cs typeface="Arial" charset="0"/>
              </a:rPr>
              <a:t>！」</a:t>
            </a:r>
            <a:r>
              <a:rPr lang="zh-TW" altLang="en-US" sz="3600" b="1" dirty="0" smtClean="0">
                <a:solidFill>
                  <a:srgbClr val="FFFFFF"/>
                </a:solidFill>
                <a:latin typeface="DFKai-SB" pitchFamily="65" charset="-120"/>
                <a:ea typeface="DFKai-SB" pitchFamily="65" charset="-120"/>
                <a:cs typeface="Arial" charset="0"/>
              </a:rPr>
              <a:t>（</a:t>
            </a:r>
            <a:r>
              <a:rPr lang="zh-TW" altLang="en-US" sz="3600" dirty="0" smtClean="0">
                <a:solidFill>
                  <a:srgbClr val="FFFFFF"/>
                </a:solidFill>
                <a:latin typeface="DFKai-SB" pitchFamily="65" charset="-120"/>
                <a:ea typeface="DFKai-SB" pitchFamily="65" charset="-120"/>
                <a:cs typeface="Arial" charset="0"/>
              </a:rPr>
              <a:t>馬太</a:t>
            </a:r>
            <a:r>
              <a:rPr lang="en-US" altLang="zh-TW" sz="3600" dirty="0" smtClean="0">
                <a:solidFill>
                  <a:srgbClr val="FFFFFF"/>
                </a:solidFill>
                <a:latin typeface="Arial Narrow" pitchFamily="34" charset="0"/>
                <a:ea typeface="DFKai-SB" pitchFamily="65" charset="-120"/>
                <a:cs typeface="Arial" charset="0"/>
              </a:rPr>
              <a:t>  11:4-6</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8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i="1" dirty="0" smtClean="0">
                <a:solidFill>
                  <a:srgbClr val="FFFFFF"/>
                </a:solidFill>
                <a:latin typeface="Arial Narrow" pitchFamily="34" charset="0"/>
                <a:ea typeface="DFKai-SB" pitchFamily="65" charset="-120"/>
                <a:cs typeface="Arial" charset="0"/>
              </a:rPr>
              <a:t>4</a:t>
            </a:r>
            <a:r>
              <a:rPr lang="en-US" altLang="zh-TW" sz="3600" i="1" dirty="0" smtClean="0">
                <a:solidFill>
                  <a:srgbClr val="FFFFFF"/>
                </a:solidFill>
                <a:latin typeface="Arial Narrow" pitchFamily="34" charset="0"/>
                <a:ea typeface="DFKai-SB" pitchFamily="65" charset="-120"/>
                <a:cs typeface="Arial" charset="0"/>
              </a:rPr>
              <a:t> </a:t>
            </a:r>
            <a:r>
              <a:rPr lang="en-US" altLang="zh-TW" sz="3600" i="1" dirty="0">
                <a:solidFill>
                  <a:srgbClr val="FFFFFF"/>
                </a:solidFill>
                <a:latin typeface="Arial Narrow" pitchFamily="34" charset="0"/>
                <a:ea typeface="DFKai-SB" pitchFamily="65" charset="-120"/>
                <a:cs typeface="Arial" charset="0"/>
              </a:rPr>
              <a:t>Jesus replied, “Go back and report to John what you hear and see: </a:t>
            </a:r>
            <a:r>
              <a:rPr lang="en-US" altLang="zh-TW" i="1" dirty="0">
                <a:solidFill>
                  <a:srgbClr val="FFFFFF"/>
                </a:solidFill>
                <a:latin typeface="Arial Narrow" pitchFamily="34" charset="0"/>
                <a:ea typeface="DFKai-SB" pitchFamily="65" charset="-120"/>
                <a:cs typeface="Arial" charset="0"/>
              </a:rPr>
              <a:t>5</a:t>
            </a:r>
            <a:r>
              <a:rPr lang="en-US" altLang="zh-TW" sz="3600" i="1" dirty="0">
                <a:solidFill>
                  <a:srgbClr val="FFFFFF"/>
                </a:solidFill>
                <a:latin typeface="Arial Narrow" pitchFamily="34" charset="0"/>
                <a:ea typeface="DFKai-SB" pitchFamily="65" charset="-120"/>
                <a:cs typeface="Arial" charset="0"/>
              </a:rPr>
              <a:t> The blind receive sight, the lame walk, those who have </a:t>
            </a:r>
            <a:r>
              <a:rPr lang="en-US" altLang="zh-TW" sz="3600" i="1" dirty="0" smtClean="0">
                <a:solidFill>
                  <a:srgbClr val="FFFFFF"/>
                </a:solidFill>
                <a:latin typeface="Arial Narrow" pitchFamily="34" charset="0"/>
                <a:ea typeface="DFKai-SB" pitchFamily="65" charset="-120"/>
                <a:cs typeface="Arial" charset="0"/>
              </a:rPr>
              <a:t>leprosy </a:t>
            </a:r>
            <a:r>
              <a:rPr lang="en-US" altLang="zh-TW" sz="3600" i="1" dirty="0">
                <a:solidFill>
                  <a:srgbClr val="FFFFFF"/>
                </a:solidFill>
                <a:latin typeface="Arial Narrow" pitchFamily="34" charset="0"/>
                <a:ea typeface="DFKai-SB" pitchFamily="65" charset="-120"/>
                <a:cs typeface="Arial" charset="0"/>
              </a:rPr>
              <a:t>are cleansed, the deaf hear, the dead are raised, and the good news is proclaimed to the poor.</a:t>
            </a:r>
            <a:endParaRPr lang="en-US" altLang="zh-TW" sz="6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9486122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1314" name="TextBox 1"/>
          <p:cNvSpPr txBox="1">
            <a:spLocks noChangeArrowheads="1"/>
          </p:cNvSpPr>
          <p:nvPr/>
        </p:nvSpPr>
        <p:spPr bwMode="auto">
          <a:xfrm>
            <a:off x="0" y="964097"/>
            <a:ext cx="9296400" cy="5616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1" tIns="45711" rIns="91421" bIns="45711">
            <a:spAutoFit/>
          </a:bodyPr>
          <a:lstStyle>
            <a:lvl1pPr defTabSz="912813" eaLnBrk="0" hangingPunct="0">
              <a:spcBef>
                <a:spcPct val="20000"/>
              </a:spcBef>
              <a:buChar char="•"/>
              <a:defRPr sz="3200">
                <a:solidFill>
                  <a:schemeClr val="tx1"/>
                </a:solidFill>
                <a:latin typeface="Arial" charset="0"/>
              </a:defRPr>
            </a:lvl1pPr>
            <a:lvl2pPr marL="742950" indent="-285750" defTabSz="912813" eaLnBrk="0" hangingPunct="0">
              <a:spcBef>
                <a:spcPct val="20000"/>
              </a:spcBef>
              <a:buChar char="–"/>
              <a:defRPr sz="2800">
                <a:solidFill>
                  <a:schemeClr val="tx1"/>
                </a:solidFill>
                <a:latin typeface="Arial" charset="0"/>
              </a:defRPr>
            </a:lvl2pPr>
            <a:lvl3pPr marL="1143000" indent="-228600" defTabSz="912813" eaLnBrk="0" hangingPunct="0">
              <a:spcBef>
                <a:spcPct val="20000"/>
              </a:spcBef>
              <a:buChar char="•"/>
              <a:defRPr sz="2400">
                <a:solidFill>
                  <a:schemeClr val="tx1"/>
                </a:solidFill>
                <a:latin typeface="Arial" charset="0"/>
              </a:defRPr>
            </a:lvl3pPr>
            <a:lvl4pPr marL="1600200" indent="-228600" defTabSz="912813" eaLnBrk="0" hangingPunct="0">
              <a:spcBef>
                <a:spcPct val="20000"/>
              </a:spcBef>
              <a:buChar char="–"/>
              <a:defRPr sz="2000">
                <a:solidFill>
                  <a:schemeClr val="tx1"/>
                </a:solidFill>
                <a:latin typeface="Arial" charset="0"/>
              </a:defRPr>
            </a:lvl4pPr>
            <a:lvl5pPr marL="2057400" indent="-228600" defTabSz="912813" eaLnBrk="0" hangingPunct="0">
              <a:spcBef>
                <a:spcPct val="20000"/>
              </a:spcBef>
              <a:buChar char="»"/>
              <a:defRPr sz="2000">
                <a:solidFill>
                  <a:schemeClr val="tx1"/>
                </a:solidFill>
                <a:latin typeface="Arial" charset="0"/>
              </a:defRPr>
            </a:lvl5pPr>
            <a:lvl6pPr marL="2514600" indent="-228600" defTabSz="912813" eaLnBrk="0" fontAlgn="base" hangingPunct="0">
              <a:spcBef>
                <a:spcPct val="20000"/>
              </a:spcBef>
              <a:spcAft>
                <a:spcPct val="0"/>
              </a:spcAft>
              <a:buChar char="»"/>
              <a:defRPr sz="2000">
                <a:solidFill>
                  <a:schemeClr val="tx1"/>
                </a:solidFill>
                <a:latin typeface="Arial" charset="0"/>
              </a:defRPr>
            </a:lvl6pPr>
            <a:lvl7pPr marL="2971800" indent="-228600" defTabSz="912813" eaLnBrk="0" fontAlgn="base" hangingPunct="0">
              <a:spcBef>
                <a:spcPct val="20000"/>
              </a:spcBef>
              <a:spcAft>
                <a:spcPct val="0"/>
              </a:spcAft>
              <a:buChar char="»"/>
              <a:defRPr sz="2000">
                <a:solidFill>
                  <a:schemeClr val="tx1"/>
                </a:solidFill>
                <a:latin typeface="Arial" charset="0"/>
              </a:defRPr>
            </a:lvl7pPr>
            <a:lvl8pPr marL="3429000" indent="-228600" defTabSz="912813" eaLnBrk="0" fontAlgn="base" hangingPunct="0">
              <a:spcBef>
                <a:spcPct val="20000"/>
              </a:spcBef>
              <a:spcAft>
                <a:spcPct val="0"/>
              </a:spcAft>
              <a:buChar char="»"/>
              <a:defRPr sz="2000">
                <a:solidFill>
                  <a:schemeClr val="tx1"/>
                </a:solidFill>
                <a:latin typeface="Arial" charset="0"/>
              </a:defRPr>
            </a:lvl8pPr>
            <a:lvl9pPr marL="3886200" indent="-228600" defTabSz="912813"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eaLnBrk="1" fontAlgn="base" hangingPunct="1">
              <a:spcBef>
                <a:spcPct val="0"/>
              </a:spcBef>
              <a:spcAft>
                <a:spcPct val="0"/>
              </a:spcAft>
              <a:buFontTx/>
              <a:buNone/>
            </a:pPr>
            <a:endParaRPr lang="en-US" altLang="zh-TW" sz="300" i="1" dirty="0">
              <a:solidFill>
                <a:srgbClr val="FFFFFF"/>
              </a:solidFill>
              <a:latin typeface="Arial Narrow" pitchFamily="34" charset="0"/>
              <a:ea typeface="DFKai-SB" pitchFamily="65" charset="-120"/>
              <a:cs typeface="Arial" charset="0"/>
            </a:endParaRPr>
          </a:p>
          <a:p>
            <a:pPr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algn="ctr" eaLnBrk="1" fontAlgn="base" hangingPunct="1">
              <a:spcBef>
                <a:spcPct val="0"/>
              </a:spcBef>
              <a:spcAft>
                <a:spcPct val="0"/>
              </a:spcAft>
              <a:buFontTx/>
              <a:buNone/>
            </a:pPr>
            <a:r>
              <a:rPr lang="zh-TW" altLang="en-US" sz="5400" u="sng" dirty="0" smtClean="0">
                <a:solidFill>
                  <a:srgbClr val="FFFFFF"/>
                </a:solidFill>
                <a:latin typeface="DFKai-SB" panose="03000509000000000000" pitchFamily="65" charset="-120"/>
                <a:ea typeface="DFKai-SB" panose="03000509000000000000" pitchFamily="65" charset="-120"/>
                <a:cs typeface="Arial" charset="0"/>
              </a:rPr>
              <a:t>知識的言語</a:t>
            </a:r>
            <a:endParaRPr lang="en-US" altLang="zh-TW" sz="5400" u="sng" dirty="0" smtClean="0">
              <a:solidFill>
                <a:srgbClr val="FFFFFF"/>
              </a:solidFill>
              <a:latin typeface="DFKai-SB" panose="03000509000000000000" pitchFamily="65" charset="-120"/>
              <a:ea typeface="DFKai-SB" panose="03000509000000000000" pitchFamily="65" charset="-120"/>
              <a:cs typeface="Arial" charset="0"/>
            </a:endParaRPr>
          </a:p>
          <a:p>
            <a:pPr algn="ctr" eaLnBrk="1" fontAlgn="base" hangingPunct="1">
              <a:spcBef>
                <a:spcPct val="0"/>
              </a:spcBef>
              <a:spcAft>
                <a:spcPct val="0"/>
              </a:spcAft>
              <a:buFontTx/>
              <a:buNone/>
            </a:pPr>
            <a:endParaRPr lang="en-US" altLang="zh-TW" sz="3600" u="sng" dirty="0" smtClean="0">
              <a:solidFill>
                <a:srgbClr val="FFFFFF"/>
              </a:solidFill>
              <a:latin typeface="DFKai-SB" panose="03000509000000000000" pitchFamily="65" charset="-120"/>
              <a:ea typeface="DFKai-SB" panose="03000509000000000000" pitchFamily="65" charset="-120"/>
              <a:cs typeface="Arial" charset="0"/>
            </a:endParaRPr>
          </a:p>
          <a:p>
            <a:pPr algn="ctr" eaLnBrk="1" fontAlgn="base" hangingPunct="1">
              <a:spcBef>
                <a:spcPct val="0"/>
              </a:spcBef>
              <a:spcAft>
                <a:spcPct val="0"/>
              </a:spcAft>
              <a:buFontTx/>
              <a:buNone/>
            </a:pPr>
            <a:r>
              <a:rPr lang="en-US" altLang="zh-TW" sz="5400" i="1" u="sng" dirty="0" smtClean="0">
                <a:solidFill>
                  <a:srgbClr val="FFFFFF"/>
                </a:solidFill>
                <a:latin typeface="Antinoou" panose="02000503020000020003" pitchFamily="2" charset="-128"/>
                <a:ea typeface="Antinoou" panose="02000503020000020003" pitchFamily="2" charset="-128"/>
                <a:cs typeface="Arial" charset="0"/>
              </a:rPr>
              <a:t>Word of knowledge</a:t>
            </a:r>
            <a:r>
              <a:rPr lang="en-US" altLang="zh-TW" sz="5400" i="1" dirty="0" smtClean="0">
                <a:solidFill>
                  <a:srgbClr val="FFFFFF"/>
                </a:solidFill>
                <a:latin typeface="Antinoou" panose="02000503020000020003" pitchFamily="2" charset="-128"/>
                <a:ea typeface="Antinoou" panose="02000503020000020003" pitchFamily="2" charset="-128"/>
                <a:cs typeface="Arial" charset="0"/>
              </a:rPr>
              <a:t> is not a </a:t>
            </a:r>
          </a:p>
          <a:p>
            <a:pPr algn="ctr" eaLnBrk="1" fontAlgn="base" hangingPunct="1">
              <a:spcBef>
                <a:spcPct val="0"/>
              </a:spcBef>
              <a:spcAft>
                <a:spcPct val="0"/>
              </a:spcAft>
              <a:buFontTx/>
              <a:buNone/>
            </a:pPr>
            <a:r>
              <a:rPr lang="en-US" altLang="zh-TW" sz="5400" i="1" dirty="0" smtClean="0">
                <a:solidFill>
                  <a:srgbClr val="FFFFFF"/>
                </a:solidFill>
                <a:latin typeface="Antinoou" panose="02000503020000020003" pitchFamily="2" charset="-128"/>
                <a:ea typeface="Antinoou" panose="02000503020000020003" pitchFamily="2" charset="-128"/>
                <a:cs typeface="Arial" charset="0"/>
              </a:rPr>
              <a:t>“</a:t>
            </a:r>
            <a:r>
              <a:rPr lang="en-US" altLang="zh-TW" sz="6600" i="1" dirty="0" smtClean="0">
                <a:solidFill>
                  <a:srgbClr val="FFFF00"/>
                </a:solidFill>
                <a:latin typeface="Antinoou" panose="02000503020000020003" pitchFamily="2" charset="-128"/>
                <a:ea typeface="Antinoou" panose="02000503020000020003" pitchFamily="2" charset="-128"/>
                <a:cs typeface="Arial" charset="0"/>
              </a:rPr>
              <a:t>fix-it</a:t>
            </a:r>
            <a:r>
              <a:rPr lang="en-US" altLang="zh-TW" sz="5400" i="1" dirty="0" smtClean="0">
                <a:solidFill>
                  <a:srgbClr val="FFFFFF"/>
                </a:solidFill>
                <a:latin typeface="Antinoou" panose="02000503020000020003" pitchFamily="2" charset="-128"/>
                <a:ea typeface="Antinoou" panose="02000503020000020003" pitchFamily="2" charset="-128"/>
                <a:cs typeface="Arial" charset="0"/>
              </a:rPr>
              <a:t>” spiritual gift</a:t>
            </a:r>
          </a:p>
          <a:p>
            <a:pPr algn="ctr" eaLnBrk="1" fontAlgn="base" hangingPunct="1">
              <a:spcBef>
                <a:spcPct val="0"/>
              </a:spcBef>
              <a:spcAft>
                <a:spcPct val="0"/>
              </a:spcAft>
              <a:buFontTx/>
              <a:buNone/>
            </a:pPr>
            <a:endParaRPr lang="en-US" altLang="zh-TW" i="1" dirty="0">
              <a:solidFill>
                <a:srgbClr val="FFFFFF"/>
              </a:solidFill>
              <a:latin typeface="Antinoou" panose="02000503020000020003" pitchFamily="2" charset="-128"/>
              <a:ea typeface="Antinoou" panose="02000503020000020003" pitchFamily="2" charset="-128"/>
              <a:cs typeface="Arial" charset="0"/>
            </a:endParaRPr>
          </a:p>
          <a:p>
            <a:pPr algn="ctr" eaLnBrk="1" fontAlgn="base" hangingPunct="1">
              <a:spcBef>
                <a:spcPct val="0"/>
              </a:spcBef>
              <a:spcAft>
                <a:spcPct val="0"/>
              </a:spcAft>
              <a:buFontTx/>
              <a:buNone/>
            </a:pPr>
            <a:r>
              <a:rPr lang="en-US" altLang="zh-TW" sz="5400" i="1" dirty="0" smtClean="0">
                <a:solidFill>
                  <a:srgbClr val="FFFFFF"/>
                </a:solidFill>
                <a:latin typeface="Antinoou" panose="02000503020000020003" pitchFamily="2" charset="-128"/>
                <a:ea typeface="Antinoou" panose="02000503020000020003" pitchFamily="2" charset="-128"/>
                <a:cs typeface="Arial" charset="0"/>
              </a:rPr>
              <a:t>			- </a:t>
            </a:r>
            <a:r>
              <a:rPr lang="en-US" altLang="zh-TW" sz="4400" i="1" dirty="0" smtClean="0">
                <a:solidFill>
                  <a:srgbClr val="FFFFFF"/>
                </a:solidFill>
                <a:latin typeface="Antinoou" panose="02000503020000020003" pitchFamily="2" charset="-128"/>
                <a:ea typeface="Antinoou" panose="02000503020000020003" pitchFamily="2" charset="-128"/>
                <a:cs typeface="Arial" charset="0"/>
              </a:rPr>
              <a:t>Shawn </a:t>
            </a:r>
            <a:r>
              <a:rPr lang="en-US" altLang="zh-TW" sz="4400" i="1" dirty="0" err="1">
                <a:solidFill>
                  <a:srgbClr val="FFFFFF"/>
                </a:solidFill>
                <a:latin typeface="Antinoou" panose="02000503020000020003" pitchFamily="2" charset="-128"/>
                <a:ea typeface="Antinoou" panose="02000503020000020003" pitchFamily="2" charset="-128"/>
                <a:cs typeface="Arial" charset="0"/>
              </a:rPr>
              <a:t>Bolz</a:t>
            </a:r>
            <a:endParaRPr lang="en-US" altLang="zh-TW" sz="4400" i="1" dirty="0">
              <a:solidFill>
                <a:srgbClr val="FFFFFF"/>
              </a:solidFill>
              <a:latin typeface="Antinoou" panose="02000503020000020003" pitchFamily="2" charset="-128"/>
              <a:ea typeface="Antinoou" panose="02000503020000020003" pitchFamily="2" charset="-128"/>
              <a:cs typeface="Arial" charset="0"/>
            </a:endParaRPr>
          </a:p>
          <a:p>
            <a:pPr algn="ctr" eaLnBrk="1" fontAlgn="base" hangingPunct="1">
              <a:spcBef>
                <a:spcPct val="0"/>
              </a:spcBef>
              <a:spcAft>
                <a:spcPct val="0"/>
              </a:spcAft>
              <a:buFontTx/>
              <a:buNone/>
            </a:pPr>
            <a:endParaRPr lang="zh-TW" altLang="en-US" sz="5400" i="1" dirty="0" smtClean="0">
              <a:solidFill>
                <a:srgbClr val="FFFFFF"/>
              </a:solidFill>
              <a:latin typeface="Antinoou" panose="02000503020000020003" pitchFamily="2" charset="-128"/>
              <a:ea typeface="Antinoou" panose="02000503020000020003" pitchFamily="2" charset="-128"/>
              <a:cs typeface="Arial" charset="0"/>
            </a:endParaRPr>
          </a:p>
        </p:txBody>
      </p:sp>
    </p:spTree>
    <p:extLst>
      <p:ext uri="{BB962C8B-B14F-4D97-AF65-F5344CB8AC3E}">
        <p14:creationId xmlns:p14="http://schemas.microsoft.com/office/powerpoint/2010/main" val="6042248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1314" name="TextBox 1"/>
          <p:cNvSpPr txBox="1">
            <a:spLocks noChangeArrowheads="1"/>
          </p:cNvSpPr>
          <p:nvPr/>
        </p:nvSpPr>
        <p:spPr bwMode="auto">
          <a:xfrm>
            <a:off x="-152400" y="1714500"/>
            <a:ext cx="9296400" cy="2585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1" tIns="45711" rIns="91421" bIns="45711">
            <a:spAutoFit/>
          </a:bodyPr>
          <a:lstStyle>
            <a:lvl1pPr defTabSz="912813" eaLnBrk="0" hangingPunct="0">
              <a:spcBef>
                <a:spcPct val="20000"/>
              </a:spcBef>
              <a:buChar char="•"/>
              <a:defRPr sz="3200">
                <a:solidFill>
                  <a:schemeClr val="tx1"/>
                </a:solidFill>
                <a:latin typeface="Arial" charset="0"/>
              </a:defRPr>
            </a:lvl1pPr>
            <a:lvl2pPr marL="742950" indent="-285750" defTabSz="912813" eaLnBrk="0" hangingPunct="0">
              <a:spcBef>
                <a:spcPct val="20000"/>
              </a:spcBef>
              <a:buChar char="–"/>
              <a:defRPr sz="2800">
                <a:solidFill>
                  <a:schemeClr val="tx1"/>
                </a:solidFill>
                <a:latin typeface="Arial" charset="0"/>
              </a:defRPr>
            </a:lvl2pPr>
            <a:lvl3pPr marL="1143000" indent="-228600" defTabSz="912813" eaLnBrk="0" hangingPunct="0">
              <a:spcBef>
                <a:spcPct val="20000"/>
              </a:spcBef>
              <a:buChar char="•"/>
              <a:defRPr sz="2400">
                <a:solidFill>
                  <a:schemeClr val="tx1"/>
                </a:solidFill>
                <a:latin typeface="Arial" charset="0"/>
              </a:defRPr>
            </a:lvl3pPr>
            <a:lvl4pPr marL="1600200" indent="-228600" defTabSz="912813" eaLnBrk="0" hangingPunct="0">
              <a:spcBef>
                <a:spcPct val="20000"/>
              </a:spcBef>
              <a:buChar char="–"/>
              <a:defRPr sz="2000">
                <a:solidFill>
                  <a:schemeClr val="tx1"/>
                </a:solidFill>
                <a:latin typeface="Arial" charset="0"/>
              </a:defRPr>
            </a:lvl4pPr>
            <a:lvl5pPr marL="2057400" indent="-228600" defTabSz="912813" eaLnBrk="0" hangingPunct="0">
              <a:spcBef>
                <a:spcPct val="20000"/>
              </a:spcBef>
              <a:buChar char="»"/>
              <a:defRPr sz="2000">
                <a:solidFill>
                  <a:schemeClr val="tx1"/>
                </a:solidFill>
                <a:latin typeface="Arial" charset="0"/>
              </a:defRPr>
            </a:lvl5pPr>
            <a:lvl6pPr marL="2514600" indent="-228600" defTabSz="912813" eaLnBrk="0" fontAlgn="base" hangingPunct="0">
              <a:spcBef>
                <a:spcPct val="20000"/>
              </a:spcBef>
              <a:spcAft>
                <a:spcPct val="0"/>
              </a:spcAft>
              <a:buChar char="»"/>
              <a:defRPr sz="2000">
                <a:solidFill>
                  <a:schemeClr val="tx1"/>
                </a:solidFill>
                <a:latin typeface="Arial" charset="0"/>
              </a:defRPr>
            </a:lvl6pPr>
            <a:lvl7pPr marL="2971800" indent="-228600" defTabSz="912813" eaLnBrk="0" fontAlgn="base" hangingPunct="0">
              <a:spcBef>
                <a:spcPct val="20000"/>
              </a:spcBef>
              <a:spcAft>
                <a:spcPct val="0"/>
              </a:spcAft>
              <a:buChar char="»"/>
              <a:defRPr sz="2000">
                <a:solidFill>
                  <a:schemeClr val="tx1"/>
                </a:solidFill>
                <a:latin typeface="Arial" charset="0"/>
              </a:defRPr>
            </a:lvl7pPr>
            <a:lvl8pPr marL="3429000" indent="-228600" defTabSz="912813" eaLnBrk="0" fontAlgn="base" hangingPunct="0">
              <a:spcBef>
                <a:spcPct val="20000"/>
              </a:spcBef>
              <a:spcAft>
                <a:spcPct val="0"/>
              </a:spcAft>
              <a:buChar char="»"/>
              <a:defRPr sz="2000">
                <a:solidFill>
                  <a:schemeClr val="tx1"/>
                </a:solidFill>
                <a:latin typeface="Arial" charset="0"/>
              </a:defRPr>
            </a:lvl8pPr>
            <a:lvl9pPr marL="3886200" indent="-228600" defTabSz="912813"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eaLnBrk="1" fontAlgn="base" hangingPunct="1">
              <a:spcBef>
                <a:spcPct val="0"/>
              </a:spcBef>
              <a:spcAft>
                <a:spcPct val="0"/>
              </a:spcAft>
              <a:buFontTx/>
              <a:buNone/>
            </a:pPr>
            <a:endParaRPr lang="en-US" altLang="zh-TW" sz="300" i="1" dirty="0">
              <a:solidFill>
                <a:srgbClr val="FFFFFF"/>
              </a:solidFill>
              <a:latin typeface="Arial Narrow" pitchFamily="34" charset="0"/>
              <a:ea typeface="DFKai-SB" pitchFamily="65" charset="-120"/>
              <a:cs typeface="Arial" charset="0"/>
            </a:endParaRPr>
          </a:p>
          <a:p>
            <a:pPr algn="ctr" eaLnBrk="1" fontAlgn="base" hangingPunct="1">
              <a:spcBef>
                <a:spcPct val="0"/>
              </a:spcBef>
              <a:spcAft>
                <a:spcPct val="0"/>
              </a:spcAft>
              <a:buFontTx/>
              <a:buNone/>
            </a:pPr>
            <a:r>
              <a:rPr lang="zh-TW" altLang="en-US" sz="7200" dirty="0" smtClean="0">
                <a:solidFill>
                  <a:srgbClr val="FFFFFF"/>
                </a:solidFill>
                <a:latin typeface="DFKai-SB" panose="03000509000000000000" pitchFamily="65" charset="-120"/>
                <a:ea typeface="DFKai-SB" panose="03000509000000000000" pitchFamily="65" charset="-120"/>
                <a:cs typeface="Arial" charset="0"/>
              </a:rPr>
              <a:t>「事工」導向</a:t>
            </a:r>
            <a:endParaRPr lang="en-US" altLang="zh-TW" sz="7200" dirty="0" smtClean="0">
              <a:solidFill>
                <a:srgbClr val="FFFFFF"/>
              </a:solidFill>
              <a:latin typeface="DFKai-SB" panose="03000509000000000000" pitchFamily="65" charset="-120"/>
              <a:ea typeface="DFKai-SB" panose="03000509000000000000" pitchFamily="65" charset="-120"/>
              <a:cs typeface="Arial" charset="0"/>
            </a:endParaRPr>
          </a:p>
          <a:p>
            <a:pPr algn="ctr" eaLnBrk="1" fontAlgn="base" hangingPunct="1">
              <a:spcBef>
                <a:spcPct val="0"/>
              </a:spcBef>
              <a:spcAft>
                <a:spcPct val="0"/>
              </a:spcAft>
              <a:buFontTx/>
              <a:buNone/>
            </a:pPr>
            <a:endParaRPr lang="en-US" altLang="zh-TW" sz="1200" dirty="0" smtClean="0">
              <a:solidFill>
                <a:srgbClr val="FFFF00"/>
              </a:solidFill>
              <a:latin typeface="DFKai-SB" panose="03000509000000000000" pitchFamily="65" charset="-120"/>
              <a:ea typeface="DFKai-SB" panose="03000509000000000000" pitchFamily="65" charset="-120"/>
              <a:cs typeface="Arial" charset="0"/>
            </a:endParaRPr>
          </a:p>
          <a:p>
            <a:pPr algn="ctr" eaLnBrk="1" fontAlgn="base" hangingPunct="1">
              <a:spcBef>
                <a:spcPct val="0"/>
              </a:spcBef>
              <a:spcAft>
                <a:spcPct val="0"/>
              </a:spcAft>
              <a:buFontTx/>
              <a:buNone/>
            </a:pPr>
            <a:r>
              <a:rPr lang="zh-TW" altLang="en-US" sz="7200" dirty="0" smtClean="0">
                <a:solidFill>
                  <a:srgbClr val="FFFF00"/>
                </a:solidFill>
                <a:latin typeface="DFKai-SB" panose="03000509000000000000" pitchFamily="65" charset="-120"/>
                <a:ea typeface="DFKai-SB" panose="03000509000000000000" pitchFamily="65" charset="-120"/>
                <a:cs typeface="Arial" charset="0"/>
              </a:rPr>
              <a:t>「同在」導</a:t>
            </a:r>
            <a:r>
              <a:rPr lang="zh-TW" altLang="en-US" sz="7200" dirty="0">
                <a:solidFill>
                  <a:srgbClr val="FFFF00"/>
                </a:solidFill>
                <a:latin typeface="DFKai-SB" panose="03000509000000000000" pitchFamily="65" charset="-120"/>
                <a:ea typeface="DFKai-SB" panose="03000509000000000000" pitchFamily="65" charset="-120"/>
                <a:cs typeface="Arial" charset="0"/>
              </a:rPr>
              <a:t>向</a:t>
            </a:r>
            <a:endParaRPr lang="en-US" altLang="zh-TW" sz="7200" dirty="0" smtClean="0">
              <a:solidFill>
                <a:srgbClr val="FFFF00"/>
              </a:solidFill>
              <a:latin typeface="DFKai-SB" panose="03000509000000000000" pitchFamily="65" charset="-120"/>
              <a:ea typeface="DFKai-SB" panose="03000509000000000000" pitchFamily="65" charset="-120"/>
              <a:cs typeface="Arial" charset="0"/>
            </a:endParaRPr>
          </a:p>
        </p:txBody>
      </p:sp>
    </p:spTree>
    <p:extLst>
      <p:ext uri="{BB962C8B-B14F-4D97-AF65-F5344CB8AC3E}">
        <p14:creationId xmlns:p14="http://schemas.microsoft.com/office/powerpoint/2010/main" val="4983674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694304"/>
            <a:ext cx="9144000" cy="634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有一件事，我曾求耶和華，我仍要尋求：就是一生一世住在耶和華的殿中，瞻仰他的榮美，在他的殿裡求問</a:t>
            </a:r>
            <a:r>
              <a:rPr lang="zh-TW" altLang="en-US" sz="4000" b="1" dirty="0" smtClean="0">
                <a:solidFill>
                  <a:srgbClr val="FFFFFF"/>
                </a:solidFill>
                <a:latin typeface="DFKai-SB" pitchFamily="65" charset="-120"/>
                <a:ea typeface="DFKai-SB" pitchFamily="65" charset="-120"/>
                <a:cs typeface="Arial" charset="0"/>
              </a:rPr>
              <a:t>。</a:t>
            </a:r>
            <a:r>
              <a:rPr lang="zh-TW" altLang="en-US" sz="2800"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因</a:t>
            </a:r>
            <a:r>
              <a:rPr lang="zh-TW" altLang="en-US" sz="4000" b="1" dirty="0">
                <a:solidFill>
                  <a:srgbClr val="FFFFFF"/>
                </a:solidFill>
                <a:latin typeface="DFKai-SB" pitchFamily="65" charset="-120"/>
                <a:ea typeface="DFKai-SB" pitchFamily="65" charset="-120"/>
                <a:cs typeface="Arial" charset="0"/>
              </a:rPr>
              <a:t>為我遭遇患難，他必暗暗地保守我；在他亭子裡，把我藏在他帳幕的隱密處，將我高舉在磐石上</a:t>
            </a:r>
            <a:r>
              <a:rPr lang="zh-TW" altLang="en-US" sz="4000" b="1" dirty="0" smtClean="0">
                <a:solidFill>
                  <a:srgbClr val="FFFFFF"/>
                </a:solidFill>
                <a:latin typeface="DFKai-SB" pitchFamily="65" charset="-120"/>
                <a:ea typeface="DFKai-SB" pitchFamily="65" charset="-120"/>
                <a:cs typeface="Arial" charset="0"/>
              </a:rPr>
              <a:t>。</a:t>
            </a: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詩</a:t>
            </a:r>
            <a:r>
              <a:rPr lang="zh-TW" altLang="en-US" sz="3600" dirty="0" smtClean="0">
                <a:solidFill>
                  <a:srgbClr val="FFFFFF"/>
                </a:solidFill>
                <a:latin typeface="DFKai-SB" pitchFamily="65" charset="-120"/>
                <a:ea typeface="DFKai-SB" pitchFamily="65" charset="-120"/>
                <a:cs typeface="Arial" charset="0"/>
              </a:rPr>
              <a:t>篇 </a:t>
            </a:r>
            <a:r>
              <a:rPr lang="en-US" altLang="zh-TW" sz="3600" dirty="0" smtClean="0">
                <a:solidFill>
                  <a:srgbClr val="FFFFFF"/>
                </a:solidFill>
                <a:latin typeface="Arial Narrow" pitchFamily="34" charset="0"/>
                <a:ea typeface="DFKai-SB" pitchFamily="65" charset="-120"/>
                <a:cs typeface="Arial" charset="0"/>
              </a:rPr>
              <a:t>Psalm 27:4-5</a:t>
            </a:r>
            <a:r>
              <a:rPr lang="en-US" altLang="zh-TW" sz="3600" b="1" dirty="0" smtClean="0">
                <a:solidFill>
                  <a:srgbClr val="FFFFFF"/>
                </a:solidFill>
                <a:latin typeface="DFKai-SB" pitchFamily="65" charset="-120"/>
                <a:ea typeface="DFKai-SB" pitchFamily="65" charset="-120"/>
                <a:cs typeface="Arial" charset="0"/>
              </a:rPr>
              <a:t>)</a:t>
            </a:r>
            <a:r>
              <a:rPr lang="en-US" altLang="zh-TW" dirty="0" smtClean="0">
                <a:solidFill>
                  <a:srgbClr val="FFFFFF"/>
                </a:solidFill>
                <a:latin typeface="DFKai-SB" pitchFamily="65" charset="-120"/>
                <a:ea typeface="DFKai-SB" pitchFamily="65" charset="-120"/>
                <a:cs typeface="Arial" charset="0"/>
              </a:rPr>
              <a:t> </a:t>
            </a:r>
            <a:endParaRPr lang="en-US" altLang="zh-TW" sz="100" i="1" dirty="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i="1" dirty="0">
                <a:solidFill>
                  <a:srgbClr val="FFFFFF"/>
                </a:solidFill>
                <a:latin typeface="Arial Narrow" pitchFamily="34" charset="0"/>
                <a:ea typeface="DFKai-SB" pitchFamily="65" charset="-120"/>
                <a:cs typeface="Arial" charset="0"/>
              </a:rPr>
              <a:t>4 </a:t>
            </a:r>
            <a:r>
              <a:rPr lang="en-US" altLang="zh-TW" i="1" dirty="0" smtClean="0">
                <a:solidFill>
                  <a:srgbClr val="FFFFFF"/>
                </a:solidFill>
                <a:latin typeface="Arial Narrow" pitchFamily="34" charset="0"/>
                <a:ea typeface="DFKai-SB" pitchFamily="65" charset="-120"/>
                <a:cs typeface="Arial" charset="0"/>
              </a:rPr>
              <a:t> One </a:t>
            </a:r>
            <a:r>
              <a:rPr lang="en-US" altLang="zh-TW" i="1" dirty="0">
                <a:solidFill>
                  <a:srgbClr val="FFFFFF"/>
                </a:solidFill>
                <a:latin typeface="Arial Narrow" pitchFamily="34" charset="0"/>
                <a:ea typeface="DFKai-SB" pitchFamily="65" charset="-120"/>
                <a:cs typeface="Arial" charset="0"/>
              </a:rPr>
              <a:t>thing I ask from the Lord</a:t>
            </a:r>
            <a:r>
              <a:rPr lang="en-US" altLang="zh-TW" i="1" dirty="0" smtClean="0">
                <a:solidFill>
                  <a:srgbClr val="FFFFFF"/>
                </a:solidFill>
                <a:latin typeface="Arial Narrow" pitchFamily="34" charset="0"/>
                <a:ea typeface="DFKai-SB" pitchFamily="65" charset="-120"/>
                <a:cs typeface="Arial" charset="0"/>
              </a:rPr>
              <a:t>, </a:t>
            </a:r>
            <a:r>
              <a:rPr lang="en-US" altLang="zh-TW" i="1" dirty="0">
                <a:solidFill>
                  <a:srgbClr val="FFFFFF"/>
                </a:solidFill>
                <a:latin typeface="Arial Narrow" pitchFamily="34" charset="0"/>
                <a:ea typeface="DFKai-SB" pitchFamily="65" charset="-120"/>
                <a:cs typeface="Arial" charset="0"/>
              </a:rPr>
              <a:t>this only do I seek:</a:t>
            </a:r>
          </a:p>
          <a:p>
            <a:pPr defTabSz="914400" eaLnBrk="1" fontAlgn="base" hangingPunct="1">
              <a:spcBef>
                <a:spcPct val="0"/>
              </a:spcBef>
              <a:spcAft>
                <a:spcPct val="0"/>
              </a:spcAft>
              <a:buFontTx/>
              <a:buNone/>
            </a:pPr>
            <a:r>
              <a:rPr lang="en-US" altLang="zh-TW" i="1" dirty="0">
                <a:solidFill>
                  <a:srgbClr val="FFFFFF"/>
                </a:solidFill>
                <a:latin typeface="Arial Narrow" pitchFamily="34" charset="0"/>
                <a:ea typeface="DFKai-SB" pitchFamily="65" charset="-120"/>
                <a:cs typeface="Arial" charset="0"/>
              </a:rPr>
              <a:t>that I may dwell in the house of the </a:t>
            </a:r>
            <a:r>
              <a:rPr lang="en-US" altLang="zh-TW" i="1" dirty="0" smtClean="0">
                <a:solidFill>
                  <a:srgbClr val="FFFFFF"/>
                </a:solidFill>
                <a:latin typeface="Arial Narrow" pitchFamily="34" charset="0"/>
                <a:ea typeface="DFKai-SB" pitchFamily="65" charset="-120"/>
                <a:cs typeface="Arial" charset="0"/>
              </a:rPr>
              <a:t>Lord all </a:t>
            </a:r>
            <a:r>
              <a:rPr lang="en-US" altLang="zh-TW" i="1" dirty="0">
                <a:solidFill>
                  <a:srgbClr val="FFFFFF"/>
                </a:solidFill>
                <a:latin typeface="Arial Narrow" pitchFamily="34" charset="0"/>
                <a:ea typeface="DFKai-SB" pitchFamily="65" charset="-120"/>
                <a:cs typeface="Arial" charset="0"/>
              </a:rPr>
              <a:t>the days of my </a:t>
            </a:r>
            <a:r>
              <a:rPr lang="en-US" altLang="zh-TW" i="1" dirty="0" smtClean="0">
                <a:solidFill>
                  <a:srgbClr val="FFFFFF"/>
                </a:solidFill>
                <a:latin typeface="Arial Narrow" pitchFamily="34" charset="0"/>
                <a:ea typeface="DFKai-SB" pitchFamily="65" charset="-120"/>
                <a:cs typeface="Arial" charset="0"/>
              </a:rPr>
              <a:t>life, to </a:t>
            </a:r>
            <a:r>
              <a:rPr lang="en-US" altLang="zh-TW" i="1" dirty="0">
                <a:solidFill>
                  <a:srgbClr val="FFFFFF"/>
                </a:solidFill>
                <a:latin typeface="Arial Narrow" pitchFamily="34" charset="0"/>
                <a:ea typeface="DFKai-SB" pitchFamily="65" charset="-120"/>
                <a:cs typeface="Arial" charset="0"/>
              </a:rPr>
              <a:t>gaze on the beauty of the </a:t>
            </a:r>
            <a:r>
              <a:rPr lang="en-US" altLang="zh-TW" i="1" dirty="0" smtClean="0">
                <a:solidFill>
                  <a:srgbClr val="FFFFFF"/>
                </a:solidFill>
                <a:latin typeface="Arial Narrow" pitchFamily="34" charset="0"/>
                <a:ea typeface="DFKai-SB" pitchFamily="65" charset="-120"/>
                <a:cs typeface="Arial" charset="0"/>
              </a:rPr>
              <a:t>Lord </a:t>
            </a:r>
            <a:r>
              <a:rPr lang="en-US" altLang="zh-TW" i="1" dirty="0">
                <a:solidFill>
                  <a:srgbClr val="FFFFFF"/>
                </a:solidFill>
                <a:latin typeface="Arial Narrow" pitchFamily="34" charset="0"/>
                <a:ea typeface="DFKai-SB" pitchFamily="65" charset="-120"/>
                <a:cs typeface="Arial" charset="0"/>
              </a:rPr>
              <a:t>and to seek him in his </a:t>
            </a:r>
            <a:r>
              <a:rPr lang="en-US" altLang="zh-TW" i="1" dirty="0" smtClean="0">
                <a:solidFill>
                  <a:srgbClr val="FFFFFF"/>
                </a:solidFill>
                <a:latin typeface="Arial Narrow" pitchFamily="34" charset="0"/>
                <a:ea typeface="DFKai-SB" pitchFamily="65" charset="-120"/>
                <a:cs typeface="Arial" charset="0"/>
              </a:rPr>
              <a:t>temple.  5  For </a:t>
            </a:r>
            <a:r>
              <a:rPr lang="en-US" altLang="zh-TW" i="1" dirty="0">
                <a:solidFill>
                  <a:srgbClr val="FFFFFF"/>
                </a:solidFill>
                <a:latin typeface="Arial Narrow" pitchFamily="34" charset="0"/>
                <a:ea typeface="DFKai-SB" pitchFamily="65" charset="-120"/>
                <a:cs typeface="Arial" charset="0"/>
              </a:rPr>
              <a:t>in the day of </a:t>
            </a:r>
            <a:r>
              <a:rPr lang="en-US" altLang="zh-TW" i="1" dirty="0" smtClean="0">
                <a:solidFill>
                  <a:srgbClr val="FFFFFF"/>
                </a:solidFill>
                <a:latin typeface="Arial Narrow" pitchFamily="34" charset="0"/>
                <a:ea typeface="DFKai-SB" pitchFamily="65" charset="-120"/>
                <a:cs typeface="Arial" charset="0"/>
              </a:rPr>
              <a:t>trouble </a:t>
            </a:r>
            <a:r>
              <a:rPr lang="en-US" altLang="zh-TW" i="1" dirty="0">
                <a:solidFill>
                  <a:srgbClr val="FFFFFF"/>
                </a:solidFill>
                <a:latin typeface="Arial Narrow" pitchFamily="34" charset="0"/>
                <a:ea typeface="DFKai-SB" pitchFamily="65" charset="-120"/>
                <a:cs typeface="Arial" charset="0"/>
              </a:rPr>
              <a:t>he will keep me safe in his dwelling; he will hide me in the shelter of his sacred tent</a:t>
            </a:r>
            <a:endParaRPr lang="en-US" altLang="zh-TW" sz="5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228032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14300" y="1367404"/>
            <a:ext cx="8902700" cy="326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b="1" dirty="0">
                <a:solidFill>
                  <a:srgbClr val="FFFFFF"/>
                </a:solidFill>
                <a:latin typeface="DFKai-SB" pitchFamily="65" charset="-120"/>
                <a:ea typeface="DFKai-SB" pitchFamily="65" charset="-120"/>
                <a:cs typeface="Arial" charset="0"/>
              </a:rPr>
              <a:t>你們要先求他的國和他的義，這些東西都要加給你們</a:t>
            </a:r>
            <a:r>
              <a:rPr lang="zh-TW" altLang="en-US" sz="4400" b="1" dirty="0" smtClean="0">
                <a:solidFill>
                  <a:srgbClr val="FFFFFF"/>
                </a:solidFill>
                <a:latin typeface="DFKai-SB" pitchFamily="65" charset="-120"/>
                <a:ea typeface="DFKai-SB" pitchFamily="65" charset="-120"/>
                <a:cs typeface="Arial" charset="0"/>
              </a:rPr>
              <a:t>了。</a:t>
            </a:r>
            <a:endParaRPr lang="en-US" altLang="zh-TW" sz="44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a:t>
            </a:r>
            <a:r>
              <a:rPr lang="zh-TW" altLang="en-US" sz="4000" dirty="0">
                <a:solidFill>
                  <a:srgbClr val="FFFFFF"/>
                </a:solidFill>
                <a:latin typeface="DFKai-SB" pitchFamily="65" charset="-120"/>
                <a:ea typeface="DFKai-SB" pitchFamily="65" charset="-120"/>
                <a:cs typeface="Arial" charset="0"/>
              </a:rPr>
              <a:t>馬太福</a:t>
            </a:r>
            <a:r>
              <a:rPr lang="zh-TW" altLang="en-US" sz="4000" dirty="0" smtClean="0">
                <a:solidFill>
                  <a:srgbClr val="FFFFFF"/>
                </a:solidFill>
                <a:latin typeface="DFKai-SB" pitchFamily="65" charset="-120"/>
                <a:ea typeface="DFKai-SB" pitchFamily="65" charset="-120"/>
                <a:cs typeface="Arial" charset="0"/>
              </a:rPr>
              <a:t>音 </a:t>
            </a:r>
            <a:r>
              <a:rPr lang="en-US" altLang="zh-TW" sz="4000" dirty="0" smtClean="0">
                <a:solidFill>
                  <a:srgbClr val="FFFFFF"/>
                </a:solidFill>
                <a:latin typeface="Arial Narrow" pitchFamily="34" charset="0"/>
                <a:ea typeface="DFKai-SB" pitchFamily="65" charset="-120"/>
                <a:cs typeface="Arial" charset="0"/>
              </a:rPr>
              <a:t>Matthew 6:33</a:t>
            </a:r>
            <a:r>
              <a:rPr lang="en-US" altLang="zh-TW" sz="4000" b="1" dirty="0" smtClean="0">
                <a:solidFill>
                  <a:srgbClr val="FFFFFF"/>
                </a:solidFill>
                <a:latin typeface="DFKai-SB" pitchFamily="65" charset="-120"/>
                <a:ea typeface="DFKai-SB" pitchFamily="65" charset="-120"/>
                <a:cs typeface="Arial" charset="0"/>
              </a:rPr>
              <a:t>)</a:t>
            </a:r>
            <a:r>
              <a:rPr lang="en-US" altLang="zh-TW" sz="3600" dirty="0" smtClean="0">
                <a:solidFill>
                  <a:srgbClr val="FFFFFF"/>
                </a:solidFill>
                <a:latin typeface="DFKai-SB" pitchFamily="65" charset="-120"/>
                <a:ea typeface="DFKai-SB" pitchFamily="65" charset="-120"/>
                <a:cs typeface="Arial" charset="0"/>
              </a:rPr>
              <a:t> </a:t>
            </a:r>
            <a:endParaRPr lang="en-US" altLang="zh-TW" sz="9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itchFamily="34" charset="0"/>
                <a:ea typeface="DFKai-SB" pitchFamily="65" charset="-120"/>
                <a:cs typeface="Arial" charset="0"/>
              </a:rPr>
              <a:t>But seek first his kingdom and his righteousness, and all these things will be given to you as well.</a:t>
            </a:r>
            <a:endParaRPr lang="en-US" altLang="zh-TW" sz="6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3533616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779423"/>
            <a:ext cx="9055100" cy="607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主就是那靈；主的靈在哪裡，那裡就得以自由</a:t>
            </a:r>
            <a:r>
              <a:rPr lang="zh-TW" altLang="en-US" sz="4000" b="1" dirty="0" smtClean="0">
                <a:solidFill>
                  <a:srgbClr val="FFFFFF"/>
                </a:solidFill>
                <a:latin typeface="DFKai-SB" pitchFamily="65" charset="-120"/>
                <a:ea typeface="DFKai-SB" pitchFamily="65" charset="-120"/>
                <a:cs typeface="Arial" charset="0"/>
              </a:rPr>
              <a:t>。 我</a:t>
            </a:r>
            <a:r>
              <a:rPr lang="zh-TW" altLang="en-US" sz="4000" b="1" dirty="0">
                <a:solidFill>
                  <a:srgbClr val="FFFFFF"/>
                </a:solidFill>
                <a:latin typeface="DFKai-SB" pitchFamily="65" charset="-120"/>
                <a:ea typeface="DFKai-SB" pitchFamily="65" charset="-120"/>
                <a:cs typeface="Arial" charset="0"/>
              </a:rPr>
              <a:t>們眾人既然敞著臉得以看見主的榮光，好像從鏡子裡返照，就變成主的形狀，榮上加榮，如同從主的靈變成的</a:t>
            </a:r>
            <a:r>
              <a:rPr lang="zh-TW" altLang="en-US" sz="4000" b="1" dirty="0" smtClean="0">
                <a:solidFill>
                  <a:srgbClr val="FFFFFF"/>
                </a:solidFill>
                <a:latin typeface="DFKai-SB" pitchFamily="65" charset="-120"/>
                <a:ea typeface="DFKai-SB" pitchFamily="65" charset="-120"/>
                <a:cs typeface="Arial" charset="0"/>
              </a:rPr>
              <a:t>。</a:t>
            </a:r>
            <a:r>
              <a:rPr lang="zh-TW" altLang="en-US" sz="3600" b="1" dirty="0">
                <a:solidFill>
                  <a:srgbClr val="FFFFFF"/>
                </a:solidFill>
                <a:latin typeface="DFKai-SB" pitchFamily="65" charset="-120"/>
                <a:ea typeface="DFKai-SB" pitchFamily="65" charset="-120"/>
                <a:cs typeface="Arial" charset="0"/>
              </a:rPr>
              <a:t>（哥林多後</a:t>
            </a:r>
            <a:r>
              <a:rPr lang="zh-TW" altLang="en-US" sz="3600" b="1" dirty="0" smtClean="0">
                <a:solidFill>
                  <a:srgbClr val="FFFFFF"/>
                </a:solidFill>
                <a:latin typeface="DFKai-SB" pitchFamily="65" charset="-120"/>
                <a:ea typeface="DFKai-SB" pitchFamily="65" charset="-120"/>
                <a:cs typeface="Arial" charset="0"/>
              </a:rPr>
              <a:t>書 </a:t>
            </a:r>
            <a:r>
              <a:rPr lang="en-US" altLang="zh-TW" sz="3600" b="1" dirty="0" smtClean="0">
                <a:solidFill>
                  <a:srgbClr val="FFFFFF"/>
                </a:solidFill>
                <a:latin typeface="Arial Narrow" pitchFamily="34" charset="0"/>
                <a:ea typeface="DFKai-SB" pitchFamily="65" charset="-120"/>
                <a:cs typeface="Arial" charset="0"/>
              </a:rPr>
              <a:t>2 Corinthians 3:17-18</a:t>
            </a:r>
            <a:r>
              <a:rPr lang="en-US" altLang="zh-TW" sz="3600" b="1" dirty="0" smtClean="0">
                <a:solidFill>
                  <a:srgbClr val="FFFFFF"/>
                </a:solidFill>
                <a:latin typeface="DFKai-SB" pitchFamily="65" charset="-120"/>
                <a:ea typeface="DFKai-SB" pitchFamily="65" charset="-120"/>
                <a:cs typeface="Arial" charset="0"/>
              </a:rPr>
              <a:t>)</a:t>
            </a:r>
            <a:r>
              <a:rPr lang="en-US" altLang="zh-TW" b="1" dirty="0" smtClean="0">
                <a:solidFill>
                  <a:srgbClr val="FFFFFF"/>
                </a:solidFill>
                <a:latin typeface="DFKai-SB" pitchFamily="65" charset="-120"/>
                <a:ea typeface="DFKai-SB" pitchFamily="65" charset="-120"/>
                <a:cs typeface="Arial" charset="0"/>
              </a:rPr>
              <a:t> </a:t>
            </a:r>
            <a:endParaRPr lang="en-US" altLang="zh-TW" sz="8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itchFamily="34" charset="0"/>
                <a:ea typeface="DFKai-SB" pitchFamily="65" charset="-120"/>
                <a:cs typeface="Arial" charset="0"/>
              </a:rPr>
              <a:t>Now the Lord is the Spirit, and where the Spirit of the Lord is, there is freedom. 18 And we all, who with unveiled faces contemplate[a] the Lord’s glory, are being transformed into his image with ever-increasing glory, which comes from the Lord, who is the Spirit.</a:t>
            </a:r>
            <a:endParaRPr lang="en-US" altLang="zh-TW" sz="6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7963309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77800" y="1232655"/>
            <a:ext cx="8801100" cy="2800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None/>
            </a:pPr>
            <a:r>
              <a:rPr lang="zh-TW" altLang="en-US" sz="4400" b="1" dirty="0" smtClean="0">
                <a:solidFill>
                  <a:schemeClr val="bg1"/>
                </a:solidFill>
                <a:latin typeface="DFKai-SB" panose="03000509000000000000" pitchFamily="65" charset="-120"/>
                <a:ea typeface="DFKai-SB" panose="03000509000000000000" pitchFamily="65" charset="-120"/>
                <a:cs typeface="Arial" charset="0"/>
              </a:rPr>
              <a:t>當我們超越世上充滿憂慮、懼怕和危機的</a:t>
            </a:r>
            <a:r>
              <a:rPr lang="zh-TW" altLang="en-US" sz="4400" b="1" u="sng" dirty="0" smtClean="0">
                <a:solidFill>
                  <a:schemeClr val="bg1"/>
                </a:solidFill>
                <a:latin typeface="DFKai-SB" panose="03000509000000000000" pitchFamily="65" charset="-120"/>
                <a:ea typeface="DFKai-SB" panose="03000509000000000000" pitchFamily="65" charset="-120"/>
                <a:cs typeface="Arial" charset="0"/>
              </a:rPr>
              <a:t>現實</a:t>
            </a:r>
            <a:r>
              <a:rPr lang="zh-TW" altLang="en-US" sz="4400" b="1" dirty="0" smtClean="0">
                <a:solidFill>
                  <a:schemeClr val="bg1"/>
                </a:solidFill>
                <a:latin typeface="DFKai-SB" panose="03000509000000000000" pitchFamily="65" charset="-120"/>
                <a:ea typeface="DFKai-SB" panose="03000509000000000000" pitchFamily="65" charset="-120"/>
                <a:cs typeface="Arial" charset="0"/>
              </a:rPr>
              <a:t>，常常活在「天開了」的</a:t>
            </a:r>
            <a:r>
              <a:rPr lang="zh-TW" altLang="en-US" sz="4400" b="1" u="sng" dirty="0" smtClean="0">
                <a:solidFill>
                  <a:schemeClr val="bg1"/>
                </a:solidFill>
                <a:latin typeface="DFKai-SB" panose="03000509000000000000" pitchFamily="65" charset="-120"/>
                <a:ea typeface="DFKai-SB" panose="03000509000000000000" pitchFamily="65" charset="-120"/>
                <a:cs typeface="Arial" charset="0"/>
              </a:rPr>
              <a:t>真實</a:t>
            </a:r>
            <a:r>
              <a:rPr lang="zh-TW" altLang="en-US" sz="4400" b="1" dirty="0" smtClean="0">
                <a:solidFill>
                  <a:schemeClr val="bg1"/>
                </a:solidFill>
                <a:latin typeface="DFKai-SB" panose="03000509000000000000" pitchFamily="65" charset="-120"/>
                <a:ea typeface="DFKai-SB" panose="03000509000000000000" pitchFamily="65" charset="-120"/>
                <a:cs typeface="Arial" charset="0"/>
              </a:rPr>
              <a:t>中，藉著</a:t>
            </a:r>
            <a:r>
              <a:rPr lang="zh-TW" altLang="en-US" b="1" dirty="0" smtClean="0">
                <a:solidFill>
                  <a:schemeClr val="bg1"/>
                </a:solidFill>
                <a:latin typeface="DFKai-SB" panose="03000509000000000000" pitchFamily="65" charset="-120"/>
                <a:ea typeface="DFKai-SB" panose="03000509000000000000" pitchFamily="65" charset="-120"/>
                <a:cs typeface="Arial" charset="0"/>
              </a:rPr>
              <a:t>  </a:t>
            </a:r>
            <a:r>
              <a:rPr lang="zh-TW" altLang="en-US" sz="4400" b="1" dirty="0" smtClean="0">
                <a:solidFill>
                  <a:schemeClr val="bg1"/>
                </a:solidFill>
                <a:latin typeface="DFKai-SB" panose="03000509000000000000" pitchFamily="65" charset="-120"/>
                <a:ea typeface="DFKai-SB" panose="03000509000000000000" pitchFamily="65" charset="-120"/>
                <a:cs typeface="Arial" charset="0"/>
              </a:rPr>
              <a:t>神的同在所帶出來的影響力和改變將無可限量！</a:t>
            </a:r>
            <a:endParaRPr lang="en-US" altLang="zh-TW" sz="4400" b="1" dirty="0">
              <a:solidFill>
                <a:schemeClr val="bg1"/>
              </a:solidFill>
              <a:latin typeface="DFKai-SB" panose="03000509000000000000" pitchFamily="65" charset="-120"/>
              <a:ea typeface="DFKai-SB" panose="03000509000000000000" pitchFamily="65" charset="-120"/>
              <a:cs typeface="Arial" charset="0"/>
            </a:endParaRPr>
          </a:p>
        </p:txBody>
      </p:sp>
    </p:spTree>
    <p:extLst>
      <p:ext uri="{BB962C8B-B14F-4D97-AF65-F5344CB8AC3E}">
        <p14:creationId xmlns:p14="http://schemas.microsoft.com/office/powerpoint/2010/main" val="20463008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59821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784976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484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1790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802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9908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5465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73410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1074" name="TextBox 1"/>
          <p:cNvSpPr txBox="1">
            <a:spLocks noChangeArrowheads="1"/>
          </p:cNvSpPr>
          <p:nvPr/>
        </p:nvSpPr>
        <p:spPr bwMode="auto">
          <a:xfrm>
            <a:off x="0" y="2074865"/>
            <a:ext cx="9144000" cy="2154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defTabSz="914400" eaLnBrk="1" fontAlgn="base" hangingPunct="1">
              <a:spcBef>
                <a:spcPct val="0"/>
              </a:spcBef>
              <a:spcAft>
                <a:spcPct val="0"/>
              </a:spcAft>
              <a:buFontTx/>
              <a:buNone/>
            </a:pPr>
            <a:r>
              <a:rPr lang="zh-TW" altLang="en-US" dirty="0" smtClean="0">
                <a:solidFill>
                  <a:srgbClr val="FFFFFF"/>
                </a:solidFill>
                <a:latin typeface="DFKai-SB" pitchFamily="65" charset="-120"/>
                <a:ea typeface="DFKai-SB" pitchFamily="65" charset="-120"/>
                <a:cs typeface="Arial" pitchFamily="34" charset="0"/>
              </a:rPr>
              <a:t> </a:t>
            </a:r>
            <a:r>
              <a:rPr lang="en-US" altLang="zh-TW" sz="3600" b="1" dirty="0" smtClean="0">
                <a:solidFill>
                  <a:srgbClr val="FFFF00"/>
                </a:solidFill>
                <a:latin typeface="DFKai-SB" pitchFamily="65" charset="-120"/>
                <a:ea typeface="DFKai-SB" pitchFamily="65" charset="-120"/>
                <a:cs typeface="Arial" pitchFamily="34" charset="0"/>
              </a:rPr>
              <a:t>Play Video </a:t>
            </a:r>
          </a:p>
          <a:p>
            <a:pPr algn="ctr" defTabSz="914400" eaLnBrk="1" fontAlgn="base" hangingPunct="1">
              <a:spcBef>
                <a:spcPct val="0"/>
              </a:spcBef>
              <a:spcAft>
                <a:spcPct val="0"/>
              </a:spcAft>
              <a:buFontTx/>
              <a:buNone/>
            </a:pPr>
            <a:endParaRPr lang="en-US" altLang="zh-TW" sz="3600" dirty="0" smtClean="0">
              <a:solidFill>
                <a:srgbClr val="FFFFFF"/>
              </a:solidFill>
              <a:latin typeface="DFKai-SB" pitchFamily="65" charset="-120"/>
              <a:ea typeface="DFKai-SB" pitchFamily="65" charset="-120"/>
              <a:cs typeface="Arial" pitchFamily="34" charset="0"/>
            </a:endParaRPr>
          </a:p>
          <a:p>
            <a:pPr algn="ctr" defTabSz="914400" eaLnBrk="1" fontAlgn="base" hangingPunct="1">
              <a:spcBef>
                <a:spcPct val="0"/>
              </a:spcBef>
              <a:spcAft>
                <a:spcPct val="0"/>
              </a:spcAft>
              <a:buFontTx/>
              <a:buNone/>
            </a:pPr>
            <a:r>
              <a:rPr lang="en-US" altLang="zh-TW" sz="6000" dirty="0" smtClean="0">
                <a:solidFill>
                  <a:srgbClr val="FFFFFF"/>
                </a:solidFill>
                <a:latin typeface="DFKai-SB" pitchFamily="65" charset="-120"/>
                <a:ea typeface="DFKai-SB" pitchFamily="65" charset="-120"/>
                <a:cs typeface="Arial" pitchFamily="34" charset="0"/>
              </a:rPr>
              <a:t>“</a:t>
            </a:r>
            <a:r>
              <a:rPr lang="zh-TW" altLang="en-US" sz="6000" dirty="0">
                <a:solidFill>
                  <a:srgbClr val="FFFFFF"/>
                </a:solidFill>
                <a:latin typeface="DFKai-SB" pitchFamily="65" charset="-120"/>
                <a:ea typeface="DFKai-SB" pitchFamily="65" charset="-120"/>
                <a:cs typeface="Arial" pitchFamily="34" charset="0"/>
              </a:rPr>
              <a:t>成為神蹟的器</a:t>
            </a:r>
            <a:r>
              <a:rPr lang="zh-TW" altLang="en-US" sz="6000" dirty="0" smtClean="0">
                <a:solidFill>
                  <a:srgbClr val="FFFFFF"/>
                </a:solidFill>
                <a:latin typeface="DFKai-SB" pitchFamily="65" charset="-120"/>
                <a:ea typeface="DFKai-SB" pitchFamily="65" charset="-120"/>
                <a:cs typeface="Arial" pitchFamily="34" charset="0"/>
              </a:rPr>
              <a:t>皿</a:t>
            </a:r>
            <a:r>
              <a:rPr lang="en-US" altLang="zh-TW" sz="6000" dirty="0" smtClean="0">
                <a:solidFill>
                  <a:srgbClr val="FFFFFF"/>
                </a:solidFill>
                <a:latin typeface="DFKai-SB" pitchFamily="65" charset="-120"/>
                <a:ea typeface="DFKai-SB" pitchFamily="65" charset="-120"/>
                <a:cs typeface="Arial" pitchFamily="34" charset="0"/>
              </a:rPr>
              <a:t>”</a:t>
            </a:r>
            <a:endParaRPr lang="en-US" altLang="zh-TW" sz="700" b="1" i="1" dirty="0" smtClean="0">
              <a:solidFill>
                <a:srgbClr val="FFFFFF"/>
              </a:solidFill>
              <a:latin typeface="Arial Narrow" pitchFamily="34" charset="0"/>
              <a:ea typeface="DFKai-SB" pitchFamily="65" charset="-120"/>
              <a:cs typeface="Arial" pitchFamily="34" charset="0"/>
            </a:endParaRPr>
          </a:p>
          <a:p>
            <a:pPr algn="ct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pitchFamily="34" charset="0"/>
            </a:endParaRPr>
          </a:p>
          <a:p>
            <a:pPr algn="ct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pitchFamily="34" charset="0"/>
            </a:endParaRPr>
          </a:p>
        </p:txBody>
      </p:sp>
    </p:spTree>
    <p:extLst>
      <p:ext uri="{BB962C8B-B14F-4D97-AF65-F5344CB8AC3E}">
        <p14:creationId xmlns:p14="http://schemas.microsoft.com/office/powerpoint/2010/main" val="406844383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29015</TotalTime>
  <Words>1214</Words>
  <Application>Microsoft Office PowerPoint</Application>
  <PresentationFormat>On-screen Show (4:3)</PresentationFormat>
  <Paragraphs>118</Paragraphs>
  <Slides>24</Slides>
  <Notes>0</Notes>
  <HiddenSlides>0</HiddenSlides>
  <MMClips>0</MMClips>
  <ScaleCrop>false</ScaleCrop>
  <HeadingPairs>
    <vt:vector size="6" baseType="variant">
      <vt:variant>
        <vt:lpstr>Fonts Used</vt:lpstr>
      </vt:variant>
      <vt:variant>
        <vt:i4>15</vt:i4>
      </vt:variant>
      <vt:variant>
        <vt:lpstr>Theme</vt:lpstr>
      </vt:variant>
      <vt:variant>
        <vt:i4>6</vt:i4>
      </vt:variant>
      <vt:variant>
        <vt:lpstr>Slide Titles</vt:lpstr>
      </vt:variant>
      <vt:variant>
        <vt:i4>24</vt:i4>
      </vt:variant>
    </vt:vector>
  </HeadingPairs>
  <TitlesOfParts>
    <vt:vector size="45" baseType="lpstr">
      <vt:lpstr>Antinoou</vt:lpstr>
      <vt:lpstr>Arial Unicode MS</vt:lpstr>
      <vt:lpstr>DFKai-SB</vt:lpstr>
      <vt:lpstr>Microsoft YaHei</vt:lpstr>
      <vt:lpstr>MS PGothic</vt:lpstr>
      <vt:lpstr>新細明體</vt:lpstr>
      <vt:lpstr>SBL Greek</vt:lpstr>
      <vt:lpstr>宋体</vt:lpstr>
      <vt:lpstr>Arial</vt:lpstr>
      <vt:lpstr>Arial Narrow</vt:lpstr>
      <vt:lpstr>Calibri</vt:lpstr>
      <vt:lpstr>Mongolian Baiti</vt:lpstr>
      <vt:lpstr>Tahoma</vt:lpstr>
      <vt:lpstr>Verdana</vt:lpstr>
      <vt:lpstr>Wingdings</vt:lpstr>
      <vt:lpstr>Template</vt:lpstr>
      <vt:lpstr>默认设计模板</vt:lpstr>
      <vt:lpstr>12_Default Design</vt:lpstr>
      <vt:lpstr>10_Office 佈景主題</vt:lpstr>
      <vt:lpstr>18_Default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Alfred Chen</cp:lastModifiedBy>
  <cp:revision>1847</cp:revision>
  <dcterms:created xsi:type="dcterms:W3CDTF">2014-11-02T05:55:36Z</dcterms:created>
  <dcterms:modified xsi:type="dcterms:W3CDTF">2017-09-11T05:07:38Z</dcterms:modified>
</cp:coreProperties>
</file>