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47" r:id="rId5"/>
    <p:sldMasterId id="2147485971" r:id="rId6"/>
  </p:sldMasterIdLst>
  <p:notesMasterIdLst>
    <p:notesMasterId r:id="rId31"/>
  </p:notesMasterIdLst>
  <p:sldIdLst>
    <p:sldId id="2158" r:id="rId7"/>
    <p:sldId id="2302" r:id="rId8"/>
    <p:sldId id="2290" r:id="rId9"/>
    <p:sldId id="2298" r:id="rId10"/>
    <p:sldId id="2303" r:id="rId11"/>
    <p:sldId id="2293" r:id="rId12"/>
    <p:sldId id="2292" r:id="rId13"/>
    <p:sldId id="2311" r:id="rId14"/>
    <p:sldId id="2299" r:id="rId15"/>
    <p:sldId id="2291" r:id="rId16"/>
    <p:sldId id="2300" r:id="rId17"/>
    <p:sldId id="2304" r:id="rId18"/>
    <p:sldId id="2308" r:id="rId19"/>
    <p:sldId id="2232" r:id="rId20"/>
    <p:sldId id="2309" r:id="rId21"/>
    <p:sldId id="2310" r:id="rId22"/>
    <p:sldId id="2286" r:id="rId23"/>
    <p:sldId id="2306" r:id="rId24"/>
    <p:sldId id="2283" r:id="rId25"/>
    <p:sldId id="2307" r:id="rId26"/>
    <p:sldId id="2294" r:id="rId27"/>
    <p:sldId id="2295" r:id="rId28"/>
    <p:sldId id="2296" r:id="rId29"/>
    <p:sldId id="1994" r:id="rId3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216" autoAdjust="0"/>
    <p:restoredTop sz="99837" autoAdjust="0"/>
  </p:normalViewPr>
  <p:slideViewPr>
    <p:cSldViewPr snapToGrid="0" snapToObjects="1">
      <p:cViewPr>
        <p:scale>
          <a:sx n="50" d="100"/>
          <a:sy n="50" d="100"/>
        </p:scale>
        <p:origin x="-844" y="-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2" indent="0" algn="ctr">
              <a:buNone/>
              <a:defRPr/>
            </a:lvl3pPr>
            <a:lvl4pPr marL="1371318" indent="0" algn="ctr">
              <a:buNone/>
              <a:defRPr/>
            </a:lvl4pPr>
            <a:lvl5pPr marL="1828422" indent="0" algn="ctr">
              <a:buNone/>
              <a:defRPr/>
            </a:lvl5pPr>
            <a:lvl6pPr marL="2285529" indent="0" algn="ctr">
              <a:buNone/>
              <a:defRPr/>
            </a:lvl6pPr>
            <a:lvl7pPr marL="2742635" indent="0" algn="ctr">
              <a:buNone/>
              <a:defRPr/>
            </a:lvl7pPr>
            <a:lvl8pPr marL="3199740" indent="0" algn="ctr">
              <a:buNone/>
              <a:defRPr/>
            </a:lvl8pPr>
            <a:lvl9pPr marL="3656846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CA7C2C45-A7F7-4DD9-AEAF-AD9085E04C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71715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604ED410-50A6-4D9D-95B5-1F8A2A08F3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87218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2" indent="0">
              <a:buNone/>
              <a:defRPr sz="1600"/>
            </a:lvl3pPr>
            <a:lvl4pPr marL="1371318" indent="0">
              <a:buNone/>
              <a:defRPr sz="1400"/>
            </a:lvl4pPr>
            <a:lvl5pPr marL="1828422" indent="0">
              <a:buNone/>
              <a:defRPr sz="1400"/>
            </a:lvl5pPr>
            <a:lvl6pPr marL="2285529" indent="0">
              <a:buNone/>
              <a:defRPr sz="1400"/>
            </a:lvl6pPr>
            <a:lvl7pPr marL="2742635" indent="0">
              <a:buNone/>
              <a:defRPr sz="1400"/>
            </a:lvl7pPr>
            <a:lvl8pPr marL="3199740" indent="0">
              <a:buNone/>
              <a:defRPr sz="1400"/>
            </a:lvl8pPr>
            <a:lvl9pPr marL="3656846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775DC343-25AA-46E7-A40A-210E3481A0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76691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838B391A-F2AF-446C-B444-5FF7BC8FB8C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43026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2" indent="0">
              <a:buNone/>
              <a:defRPr sz="1800" b="1"/>
            </a:lvl3pPr>
            <a:lvl4pPr marL="1371318" indent="0">
              <a:buNone/>
              <a:defRPr sz="1600" b="1"/>
            </a:lvl4pPr>
            <a:lvl5pPr marL="1828422" indent="0">
              <a:buNone/>
              <a:defRPr sz="1600" b="1"/>
            </a:lvl5pPr>
            <a:lvl6pPr marL="2285529" indent="0">
              <a:buNone/>
              <a:defRPr sz="1600" b="1"/>
            </a:lvl6pPr>
            <a:lvl7pPr marL="2742635" indent="0">
              <a:buNone/>
              <a:defRPr sz="1600" b="1"/>
            </a:lvl7pPr>
            <a:lvl8pPr marL="3199740" indent="0">
              <a:buNone/>
              <a:defRPr sz="1600" b="1"/>
            </a:lvl8pPr>
            <a:lvl9pPr marL="36568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D04EB01F-E381-4108-8FCA-C8816696D13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47116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741A0C14-2141-4C3B-B03F-C5F6925BC9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85402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041CCAD1-2E85-4E2C-8AC2-CE5ACF420E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50823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6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6" y="143510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C26F16CE-4E77-4DB2-BEB8-7B959A20C10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31452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2" indent="0">
              <a:buNone/>
              <a:defRPr sz="2400"/>
            </a:lvl3pPr>
            <a:lvl4pPr marL="1371318" indent="0">
              <a:buNone/>
              <a:defRPr sz="2000"/>
            </a:lvl4pPr>
            <a:lvl5pPr marL="1828422" indent="0">
              <a:buNone/>
              <a:defRPr sz="2000"/>
            </a:lvl5pPr>
            <a:lvl6pPr marL="2285529" indent="0">
              <a:buNone/>
              <a:defRPr sz="2000"/>
            </a:lvl6pPr>
            <a:lvl7pPr marL="2742635" indent="0">
              <a:buNone/>
              <a:defRPr sz="2000"/>
            </a:lvl7pPr>
            <a:lvl8pPr marL="3199740" indent="0">
              <a:buNone/>
              <a:defRPr sz="2000"/>
            </a:lvl8pPr>
            <a:lvl9pPr marL="3656846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18" indent="0">
              <a:buNone/>
              <a:defRPr sz="900"/>
            </a:lvl4pPr>
            <a:lvl5pPr marL="1828422" indent="0">
              <a:buNone/>
              <a:defRPr sz="900"/>
            </a:lvl5pPr>
            <a:lvl6pPr marL="2285529" indent="0">
              <a:buNone/>
              <a:defRPr sz="900"/>
            </a:lvl6pPr>
            <a:lvl7pPr marL="2742635" indent="0">
              <a:buNone/>
              <a:defRPr sz="900"/>
            </a:lvl7pPr>
            <a:lvl8pPr marL="3199740" indent="0">
              <a:buNone/>
              <a:defRPr sz="900"/>
            </a:lvl8pPr>
            <a:lvl9pPr marL="36568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6A7C78B4-C432-470A-83AF-E01982CBBC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0372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3DADBD60-86A1-4079-A126-48BE8517A7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11757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353">
              <a:defRPr b="1"/>
            </a:lvl1pPr>
          </a:lstStyle>
          <a:p>
            <a:pPr>
              <a:defRPr/>
            </a:pPr>
            <a:fld id="{580CDD01-5C49-400C-A218-71466D5082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74839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5297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0370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58704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44016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6343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02016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708638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56462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25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80881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981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 defTabSz="914306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43C06-C032-4136-A874-2B35B8A3BA5D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786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48" r:id="rId1"/>
    <p:sldLayoutId id="2147485949" r:id="rId2"/>
    <p:sldLayoutId id="2147485950" r:id="rId3"/>
    <p:sldLayoutId id="2147485951" r:id="rId4"/>
    <p:sldLayoutId id="2147485952" r:id="rId5"/>
    <p:sldLayoutId id="2147485953" r:id="rId6"/>
    <p:sldLayoutId id="2147485954" r:id="rId7"/>
    <p:sldLayoutId id="2147485955" r:id="rId8"/>
    <p:sldLayoutId id="2147485956" r:id="rId9"/>
    <p:sldLayoutId id="2147485957" r:id="rId10"/>
    <p:sldLayoutId id="21474859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82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8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95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8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9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5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Gill Sans" charset="0"/>
              </a:rPr>
              <a:t>Second level</a:t>
            </a:r>
          </a:p>
          <a:p>
            <a:pPr lvl="2"/>
            <a:r>
              <a:rPr lang="en-US" altLang="en-US" smtClean="0">
                <a:sym typeface="Gill Sans" charset="0"/>
              </a:rPr>
              <a:t>Third level</a:t>
            </a:r>
          </a:p>
          <a:p>
            <a:pPr lvl="3"/>
            <a:r>
              <a:rPr lang="en-US" altLang="en-US" smtClean="0">
                <a:sym typeface="Gill Sans" charset="0"/>
              </a:rPr>
              <a:t>Fourth level</a:t>
            </a:r>
          </a:p>
          <a:p>
            <a:pPr lvl="4"/>
            <a:r>
              <a:rPr lang="en-US" altLang="en-US" smtClean="0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383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72" r:id="rId1"/>
    <p:sldLayoutId id="2147485973" r:id="rId2"/>
    <p:sldLayoutId id="2147485974" r:id="rId3"/>
    <p:sldLayoutId id="2147485975" r:id="rId4"/>
    <p:sldLayoutId id="2147485976" r:id="rId5"/>
    <p:sldLayoutId id="2147485977" r:id="rId6"/>
    <p:sldLayoutId id="2147485978" r:id="rId7"/>
    <p:sldLayoutId id="2147485979" r:id="rId8"/>
    <p:sldLayoutId id="2147485980" r:id="rId9"/>
    <p:sldLayoutId id="2147485981" r:id="rId10"/>
    <p:sldLayoutId id="214748598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-120"/>
          <a:cs typeface="Heiti TC Light" charset="-120"/>
          <a:sym typeface="Gill Sans" charset="0"/>
        </a:defRPr>
      </a:lvl9pPr>
    </p:titleStyle>
    <p:bodyStyle>
      <a:lvl1pPr marL="589338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觸動</a:t>
            </a:r>
            <a:r>
              <a:rPr lang="zh-TW" altLang="en-US" sz="8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神的心</a:t>
            </a:r>
            <a:endParaRPr lang="en-US" altLang="zh-TW" sz="7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Mongolian Baiti" panose="03000500000000000000" pitchFamily="66" charset="0"/>
              </a:rPr>
              <a:t>Touching God’s Heart</a:t>
            </a:r>
            <a:endParaRPr lang="en-US" altLang="zh-TW" sz="1400" b="1" kern="0" dirty="0" smtClean="0">
              <a:solidFill>
                <a:prstClr val="white"/>
              </a:solidFill>
              <a:latin typeface="SBL Greek" panose="02000000000000000000" pitchFamily="2" charset="0"/>
              <a:ea typeface="SBL Greek" panose="02000000000000000000" pitchFamily="2" charset="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August 27,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3" y="677844"/>
            <a:ext cx="9138557" cy="624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我所揀選的禁食不是要鬆開凶惡的繩，解下軛上的索，使被欺壓的得自由，折斷一切的軛嗎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是要把你的餅分給飢餓的人，將飄流的窮人接到你家中，見赤身的給他衣服遮體，顧恤自己的骨肉而不掩藏嗎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賽亞書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58:6-7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not this the kind of fasting I have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chosen: to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loose the chains of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injustice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untie the cords of the yoke,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set the oppressed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free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break every yoke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?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 it not to share your food with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hungry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to provide the poor wanderer with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shelter</a:t>
            </a:r>
            <a:endParaRPr lang="en-US" altLang="zh-TW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4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3" y="986118"/>
            <a:ext cx="9138557" cy="569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樣，你的光就必發現如早晨的光；你所得的醫治要速速發明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的公義必在你前面行；耶和華的榮光必作你的後盾。那時你求告，耶和華必應允；你呼求，他必說：我在這裡。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 58:8-9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your light will break forth like the dawn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your healing will quickly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appear; then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righteousness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go before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you,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glory of the Lord will be your rear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guard. Then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will call, and the Lord will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answer; you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cry for help, and he will say: Here am I.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3" y="978861"/>
            <a:ext cx="9138557" cy="575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若從你中間除掉重軛和指摘人的指頭，並發惡言的事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心若向飢餓的人發憐憫，使困苦的人得滿足，你的光就必在黑暗中發現；你的幽暗必變如正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午。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58:9-10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If you do away with the yoke of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oppression, with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pointing finger and malicious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talk,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if you spend yourselves in behalf of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hungry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satisfy the needs of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oppressed, then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light will rise in the darkness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your night will become like the noonday.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72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3" y="541072"/>
            <a:ext cx="9138557" cy="630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和華也必時常引導你，在乾旱之地使你心滿意足，骨頭強壯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必像澆灌的園子，又像水流不絕的泉源。那些出於你的人必修造久已荒廢之處；你要建立拆毀累代的根基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必稱為補破口的，和重修路徑與人居住的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賽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58:11-12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Lord will guide you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always; he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satisfy your needs in a sun-scorched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land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strengthen 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frame. You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be like a well-watered garden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like a spring whose waters never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fail. Your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people will rebuild the ancient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ruins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will raise up the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age-old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foundations</a:t>
            </a:r>
            <a:endParaRPr lang="en-US" altLang="zh-TW" sz="28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3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178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“Prayer that touches God’s heart”</a:t>
            </a:r>
            <a:endParaRPr lang="en-US" altLang="zh-TW" sz="400" b="1" i="1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5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463604"/>
            <a:ext cx="9144000" cy="650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大衛又聚集以色列中所有挑選的人三萬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衛起身，率領跟隨他的眾人前往，要從巴拉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猶大將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神的約櫃運來；這約櫃就是坐在二基路伯上萬軍之耶和華留名的約櫃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們將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神的約櫃從岡上亞比拿達的家裡抬出來，放在新車上；亞比拿達的兩個兒子烏撒和亞希約趕這新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車。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Samuel  6:1-3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set the ark of God on a new cart and brought it from the house of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Abinadab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which was on the hill.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Uzzah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2800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Ahio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sons of </a:t>
            </a:r>
            <a:r>
              <a:rPr lang="en-US" altLang="zh-TW" sz="2800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Abinadab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were guiding the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new cart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1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7" y="957943"/>
            <a:ext cx="8824684" cy="496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22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135a4e5e-a-62cb3a1a-s-sites.googlegroups.com/site/biblereader77/1-samuel/1-samuel-chapter-6/cows-pulling-cart.jpg?attachauth=ANoY7cqYw7YE2Civll1pghc-R2gIQ6ragxqN-EYNpw4ViU2wTHDI11-2-km3o8GSbVmlBy5s5cSyYZKLsRQUW5kwJ3cMjvIhySbonKoUEkBY_VteaiCGfr7HrqvJ4dmt6NSkpCPr_FPNnmayEPDwEk1R7mCl14BOLOw6JtUjigVWBLjDPK72W9hVkERCuM9ZFouybn21s6lOmhxBFYpvF5gUiMkmhPhyJPtsZE_3Ht6j4irG6437UO4Iv1iXYYbfPxNsZnzzwxHKNSWKMATOPyH_7SWVwEw2Zg%3D%3D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5" y="1387078"/>
            <a:ext cx="6574972" cy="427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1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11947"/>
            <a:ext cx="9029700" cy="520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他們將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神的約櫃從岡上亞比拿達家裡抬出來的時候，亞希約在櫃前行走。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衛和以色列的全家在耶和華面前，用松木製造的各樣樂器和琴、瑟、鼓、鈸、鑼，作樂跳舞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撒母耳記下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Sam 6:4-5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with the ark of God on it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Ahio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was walking in front of it.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David and all Israel were celebrating with all their might before the Lord, with castanets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harps, lyres,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timbrels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sistrums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and cymbals.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9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y\Desktop\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6" y="196284"/>
            <a:ext cx="6833460" cy="666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2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08747"/>
            <a:ext cx="9029700" cy="630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了拿艮的禾場，因為牛失前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蹄，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烏撒就伸手扶住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神耶和華向烏撒發怒，因這錯誤擊殺他，他就死在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衛因耶和華擊殺烏撒，心裡愁煩，就稱那地方為毘列斯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烏撒，直到今日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撒母耳記下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Samuel  6:6-7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they came to the threshing floor of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Nakon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Uzzah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reached out and took hold of the ark of God, because the oxen stumbled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Lord’s anger burned against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Uzzah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because of his irreverent act; therefore God struck him down, and he died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there beside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ark of God.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7" y="957943"/>
            <a:ext cx="8824684" cy="496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87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78865"/>
            <a:ext cx="9144000" cy="778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日，大衛懼怕耶和華，說：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耶和華的約櫃怎可運到我這裡來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是大衛不肯將耶和華的約櫃運進大衛的城，卻運到迦特人俄別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以東的家中。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和華的約櫃在迦特人俄別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以東家中三個月；耶和華賜福給俄別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以東和他的全家。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撒母耳記下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Samuel 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6:9-11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David was afraid of the Lord that day and said, “How can the ark of the Lord ever come to me?”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was not willing to take the ark of the Lord to be with him in the City of David.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Instead, he took it to the house of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Obed-Edom the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Gittite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11 The ark of the Lord remained in the house of Obed-Edom the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Gittite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for three months, and the Lord blessed him and his entire household.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7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537455"/>
            <a:ext cx="8801100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b="1" dirty="0" smtClean="0">
                <a:solidFill>
                  <a:srgbClr val="FFFFFF"/>
                </a:solidFill>
                <a:latin typeface="Chaparral Pro Light" pitchFamily="18" charset="0"/>
                <a:ea typeface="DFKai-SB" panose="03000509000000000000" pitchFamily="65" charset="-120"/>
                <a:cs typeface="Arial" charset="0"/>
              </a:rPr>
              <a:t>“Is That Really You, God?”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「主，真是祢嗎？」</a:t>
            </a:r>
            <a:endParaRPr lang="en-US" altLang="zh-TW" sz="6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			</a:t>
            </a:r>
            <a:r>
              <a:rPr lang="zh-TW" altLang="en-US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─</a:t>
            </a:r>
            <a:r>
              <a:rPr lang="zh-TW" altLang="en-US" sz="5400" dirty="0" smtClean="0">
                <a:solidFill>
                  <a:srgbClr val="FFFFFF"/>
                </a:solidFill>
                <a:latin typeface="Aegyptus" panose="020405020508060A0203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6000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Loren Cunningham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			</a:t>
            </a:r>
            <a:r>
              <a:rPr lang="en-US" altLang="zh-TW" sz="4000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Youth With A Mission</a:t>
            </a:r>
            <a:endParaRPr lang="en-US" altLang="zh-TW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67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79423"/>
            <a:ext cx="9144000" cy="607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當時他的聲音震動了地，但如今他應許說：「再一次我不單要震動地，還要震動天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再一次的話，是指明被震動的，就是受造之物都要挪去，使那不被震動的常存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12:26-27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time his voice shook the earth, but now he has promised, “Once more I will shake not only the earth but also the heavens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words “once more” indicate the removing of what can be shaken—that is,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created things—so that what cannot be shaken may remain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5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79423"/>
            <a:ext cx="9144000" cy="607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弟兄們，我心裡所願的，向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神所求的，是要以色列人得救。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可以證明，他們向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神有熱心，但不是按著真知識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不知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神的義，想要立自己的義，就不服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神的義了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10:1-3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can testify about them that they are zealous for God, but their zeal is not based on knowledge.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Since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did not know the righteousness of God and sought to establish their own, they did not submit to God’s righteousness.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5143" y="953596"/>
            <a:ext cx="8679543" cy="370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他就設立十二個人，要他們常和自己同在，也要差他們去傳道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給他們權柄趕鬼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3:14-15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appointed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twelve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they might be with him and that he might send them out to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preach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to have authority to drive out demons.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3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Box 1"/>
          <p:cNvSpPr txBox="1">
            <a:spLocks noChangeArrowheads="1"/>
          </p:cNvSpPr>
          <p:nvPr/>
        </p:nvSpPr>
        <p:spPr bwMode="auto">
          <a:xfrm>
            <a:off x="-152400" y="1714500"/>
            <a:ext cx="9296400" cy="258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1" rIns="91421" bIns="45711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7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「事工」導向</a:t>
            </a:r>
            <a:endParaRPr lang="en-US" altLang="zh-TW" sz="72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72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「同在」導</a:t>
            </a:r>
            <a:r>
              <a:rPr lang="zh-TW" altLang="en-US" sz="72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向</a:t>
            </a:r>
            <a:endParaRPr lang="en-US" altLang="zh-TW" sz="72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43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68323"/>
            <a:ext cx="8998857" cy="464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說：必有童女懷孕生子；人要稱他的名為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以馬內利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。（以馬內利翻出來就是「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神與我們同在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」。）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1:23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virgin will conceive and give birth to a son, and they will call him </a:t>
            </a:r>
            <a:r>
              <a:rPr lang="en-US" altLang="zh-TW" sz="40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Immanuel</a:t>
            </a:r>
            <a:r>
              <a:rPr lang="en-US" altLang="zh-TW" sz="40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(which means “</a:t>
            </a:r>
            <a:r>
              <a:rPr lang="en-US" altLang="zh-TW" sz="40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 with us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”).</a:t>
            </a:r>
            <a:endParaRPr lang="en-US" altLang="zh-TW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2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7305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25024" eaLnBrk="1" hangingPunct="1"/>
            <a:endParaRPr lang="en-US" altLang="en-US" smtClean="0"/>
          </a:p>
        </p:txBody>
      </p:sp>
      <p:pic>
        <p:nvPicPr>
          <p:cNvPr id="1730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311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7408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25024" eaLnBrk="1" hangingPunct="1"/>
            <a:endParaRPr lang="en-US" altLang="en-US" smtClean="0"/>
          </a:p>
        </p:txBody>
      </p:sp>
      <p:pic>
        <p:nvPicPr>
          <p:cNvPr id="1740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7834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7510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25024" eaLnBrk="1" hangingPunct="1"/>
            <a:endParaRPr lang="en-US" altLang="en-US" smtClean="0"/>
          </a:p>
        </p:txBody>
      </p:sp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948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Heiti TC Light"/>
        <a:cs typeface="Heiti TC Light"/>
      </a:majorFont>
      <a:minorFont>
        <a:latin typeface="Gill Sans"/>
        <a:ea typeface="Heiti TC Light"/>
        <a:cs typeface="Heiti T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-120"/>
            <a:cs typeface="Heiti TC Light" charset="-12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-120"/>
            <a:cs typeface="Heiti TC Light" charset="-12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29239</TotalTime>
  <Words>1151</Words>
  <Application>Microsoft Office PowerPoint</Application>
  <PresentationFormat>On-screen Show (4:3)</PresentationFormat>
  <Paragraphs>120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49" baseType="lpstr">
      <vt:lpstr>Aegyptus</vt:lpstr>
      <vt:lpstr>Arial Unicode MS</vt:lpstr>
      <vt:lpstr>Chaparral Pro Light</vt:lpstr>
      <vt:lpstr>Charis SIL</vt:lpstr>
      <vt:lpstr>DFKai-SB</vt:lpstr>
      <vt:lpstr>Gill Sans</vt:lpstr>
      <vt:lpstr>Heiti TC Light</vt:lpstr>
      <vt:lpstr>Microsoft YaHei</vt:lpstr>
      <vt:lpstr>新細明體</vt:lpstr>
      <vt:lpstr>SBL Greek</vt:lpstr>
      <vt:lpstr>宋体</vt:lpstr>
      <vt:lpstr>Arial</vt:lpstr>
      <vt:lpstr>Arial Narrow</vt:lpstr>
      <vt:lpstr>Calibri</vt:lpstr>
      <vt:lpstr>Cambria Math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18_Default Design</vt:lpstr>
      <vt:lpstr>Title &amp; Bullets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1876</cp:revision>
  <dcterms:created xsi:type="dcterms:W3CDTF">2014-11-02T05:55:36Z</dcterms:created>
  <dcterms:modified xsi:type="dcterms:W3CDTF">2017-09-11T05:08:44Z</dcterms:modified>
</cp:coreProperties>
</file>