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87" r:id="rId3"/>
    <p:sldMasterId id="2147485899" r:id="rId4"/>
    <p:sldMasterId id="2147485923" r:id="rId5"/>
  </p:sldMasterIdLst>
  <p:notesMasterIdLst>
    <p:notesMasterId r:id="rId31"/>
  </p:notesMasterIdLst>
  <p:sldIdLst>
    <p:sldId id="2318" r:id="rId6"/>
    <p:sldId id="2302" r:id="rId7"/>
    <p:sldId id="2324" r:id="rId8"/>
    <p:sldId id="2339" r:id="rId9"/>
    <p:sldId id="2341" r:id="rId10"/>
    <p:sldId id="2321" r:id="rId11"/>
    <p:sldId id="2322" r:id="rId12"/>
    <p:sldId id="2323" r:id="rId13"/>
    <p:sldId id="2344" r:id="rId14"/>
    <p:sldId id="2325" r:id="rId15"/>
    <p:sldId id="2343" r:id="rId16"/>
    <p:sldId id="2342" r:id="rId17"/>
    <p:sldId id="2327" r:id="rId18"/>
    <p:sldId id="2345" r:id="rId19"/>
    <p:sldId id="2326" r:id="rId20"/>
    <p:sldId id="2340" r:id="rId21"/>
    <p:sldId id="2336" r:id="rId22"/>
    <p:sldId id="2337" r:id="rId23"/>
    <p:sldId id="2338" r:id="rId24"/>
    <p:sldId id="2293" r:id="rId25"/>
    <p:sldId id="2332" r:id="rId26"/>
    <p:sldId id="2333" r:id="rId27"/>
    <p:sldId id="2334" r:id="rId28"/>
    <p:sldId id="2335" r:id="rId29"/>
    <p:sldId id="1994" r:id="rId30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9837" autoAdjust="0"/>
  </p:normalViewPr>
  <p:slideViewPr>
    <p:cSldViewPr snapToGrid="0" snapToObjects="1">
      <p:cViewPr varScale="1">
        <p:scale>
          <a:sx n="74" d="100"/>
          <a:sy n="74" d="100"/>
        </p:scale>
        <p:origin x="12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2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9/10/2017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9/10/2017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1891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3555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07405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2439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70978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91722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93401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683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9780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7297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322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331154-3E90-4756-981B-21F2BF6CCE7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312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6DB355-514E-46C0-B633-B56D2E04651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7872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8B664B-F2C0-4F29-B532-2D419B301EC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0368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C23C46-C7D8-4467-A005-23DB3B32AE5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4230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3A1AA3-1B55-402C-B984-945230FD591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0065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A7B99-6A90-4BFA-A429-4F957562CF4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4547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0A9E99-43FE-44BB-8B02-EEC17711224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4192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ED957C-B7E0-43DF-A7A7-649290D9060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7807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F5164-12CD-4912-B2B6-1A7BCC88EAD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9998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516231-5569-4045-AEB4-AA1F5975D6E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2791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F9457B-1432-4D6B-BFD0-1AFD75377D7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109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02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E98EA36-4D1E-4DB6-8466-A3BFF086E574}" type="slidenum">
              <a:rPr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107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4" r:id="rId1"/>
    <p:sldLayoutId id="2147485925" r:id="rId2"/>
    <p:sldLayoutId id="2147485926" r:id="rId3"/>
    <p:sldLayoutId id="2147485927" r:id="rId4"/>
    <p:sldLayoutId id="2147485928" r:id="rId5"/>
    <p:sldLayoutId id="2147485929" r:id="rId6"/>
    <p:sldLayoutId id="2147485930" r:id="rId7"/>
    <p:sldLayoutId id="2147485931" r:id="rId8"/>
    <p:sldLayoutId id="2147485932" r:id="rId9"/>
    <p:sldLayoutId id="2147485933" r:id="rId10"/>
    <p:sldLayoutId id="21474859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nn.com/profiles/madison-park" TargetMode="Externa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帶來改變</a:t>
            </a:r>
            <a:r>
              <a:rPr lang="zh-TW" altLang="en-US" sz="6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的愛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Love That Bring Forth Changes</a:t>
            </a:r>
            <a:endParaRPr lang="en-US" altLang="zh-TW" sz="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 smtClean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September 10,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74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449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305" y="0"/>
            <a:ext cx="1037001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47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101600" y="1604965"/>
            <a:ext cx="9042400" cy="415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None/>
            </a:pPr>
            <a:r>
              <a:rPr lang="en-US" altLang="zh-TW" sz="4800" b="1" dirty="0">
                <a:solidFill>
                  <a:schemeClr val="bg1"/>
                </a:solidFill>
              </a:rPr>
              <a:t>Teen suspected of starting massive Oregon wildfire, state police say</a:t>
            </a:r>
          </a:p>
          <a:p>
            <a:pPr>
              <a:buNone/>
            </a:pPr>
            <a:endParaRPr lang="en-US" altLang="zh-TW" sz="20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altLang="zh-TW" sz="4400" dirty="0" smtClean="0">
                <a:solidFill>
                  <a:srgbClr val="FFFF00"/>
                </a:solidFill>
              </a:rPr>
              <a:t>By </a:t>
            </a:r>
            <a:r>
              <a:rPr lang="en-US" altLang="zh-TW" sz="4400" dirty="0">
                <a:solidFill>
                  <a:srgbClr val="FFFF00"/>
                </a:solidFill>
                <a:hlinkClick r:id="rId2"/>
              </a:rPr>
              <a:t>Madison Park</a:t>
            </a:r>
            <a:r>
              <a:rPr lang="en-US" altLang="zh-TW" sz="4400" dirty="0">
                <a:solidFill>
                  <a:srgbClr val="FFFF00"/>
                </a:solidFill>
              </a:rPr>
              <a:t>, </a:t>
            </a:r>
            <a:r>
              <a:rPr lang="en-US" altLang="zh-TW" sz="4400" b="1" dirty="0" err="1" smtClean="0">
                <a:solidFill>
                  <a:srgbClr val="FFFF00"/>
                </a:solidFill>
              </a:rPr>
              <a:t>CNN</a:t>
            </a:r>
            <a:r>
              <a:rPr lang="en-US" altLang="zh-TW" sz="4400" b="1" dirty="0" err="1" smtClean="0"/>
              <a:t>a</a:t>
            </a:r>
            <a:r>
              <a:rPr lang="en-US" altLang="zh-TW" sz="4400" dirty="0" err="1" smtClean="0"/>
              <a:t>ted</a:t>
            </a:r>
            <a:r>
              <a:rPr lang="en-US" altLang="zh-TW" sz="4400" dirty="0" smtClean="0"/>
              <a:t> </a:t>
            </a:r>
          </a:p>
          <a:p>
            <a:pPr>
              <a:buNone/>
            </a:pPr>
            <a:r>
              <a:rPr lang="en-US" altLang="zh-TW" sz="3600" dirty="0" smtClean="0">
                <a:solidFill>
                  <a:schemeClr val="bg1"/>
                </a:solidFill>
              </a:rPr>
              <a:t>7:04 </a:t>
            </a:r>
            <a:r>
              <a:rPr lang="en-US" altLang="zh-TW" sz="3600" dirty="0">
                <a:solidFill>
                  <a:schemeClr val="bg1"/>
                </a:solidFill>
              </a:rPr>
              <a:t>PM ET, Wed September 6, 2017 </a:t>
            </a:r>
          </a:p>
        </p:txBody>
      </p:sp>
    </p:spTree>
    <p:extLst>
      <p:ext uri="{BB962C8B-B14F-4D97-AF65-F5344CB8AC3E}">
        <p14:creationId xmlns:p14="http://schemas.microsoft.com/office/powerpoint/2010/main" val="332214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6" y="523240"/>
            <a:ext cx="9147996" cy="5814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5036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5444" y="595920"/>
            <a:ext cx="9138556" cy="7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耶穌進了耶利哥，正經過的時候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，有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一個人名叫撒該，作稅吏長，是個財主。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要看看耶穌是怎樣的人；只因人多，他的身量又矮，所以不得看見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，就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跑到前頭，爬上桑樹，要看耶穌，因為耶穌必從那裡經過。</a:t>
            </a:r>
            <a:r>
              <a:rPr lang="zh-TW" altLang="en-US" sz="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19:1-4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Jesus entered Jericho and was passing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through.</a:t>
            </a:r>
            <a:r>
              <a:rPr lang="zh-TW" altLang="en-US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man was there by the name of Zacchaeus; he was a chief tax collector and was wealthy. </a:t>
            </a:r>
            <a:r>
              <a:rPr lang="zh-TW" altLang="en-US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wanted to see who Jesus was, but because he was short he could not see over the crowd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So he ran ahead and climbed a sycamore-fig tree to see him, since Jesus was coming that way.</a:t>
            </a:r>
          </a:p>
        </p:txBody>
      </p:sp>
    </p:spTree>
    <p:extLst>
      <p:ext uri="{BB962C8B-B14F-4D97-AF65-F5344CB8AC3E}">
        <p14:creationId xmlns:p14="http://schemas.microsoft.com/office/powerpoint/2010/main" val="127399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5444" y="551960"/>
            <a:ext cx="9138556" cy="6294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耶穌到了那裡，抬頭一看，對他說：「撒該，快下來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今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天我必住在你家裡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就急忙下來，歡歡喜喜地接待耶穌。</a:t>
            </a:r>
            <a:r>
              <a:rPr lang="zh-TW" altLang="en-US" sz="1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眾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人看見，都私下議論說：「他竟到罪人家裡去住宿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19:5-7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Jesus reached the spot, he looked up and said to him, “Zacchaeus, come down immediately. I must stay at your house today.”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So he came down at once and welcomed him gladly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r>
              <a:rPr lang="zh-TW" altLang="en-US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All the people saw this and began to mutter, “He has gone to be the guest of a sinner.”</a:t>
            </a:r>
          </a:p>
        </p:txBody>
      </p:sp>
    </p:spTree>
    <p:extLst>
      <p:ext uri="{BB962C8B-B14F-4D97-AF65-F5344CB8AC3E}">
        <p14:creationId xmlns:p14="http://schemas.microsoft.com/office/powerpoint/2010/main" val="39231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5444" y="513860"/>
            <a:ext cx="9138556" cy="6663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撒該站著對主說：「主啊，我把所有的一半給窮人；我若訛詐了誰，就還他四倍。」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穌說：「今天救恩到了這家，因為他也是亞伯拉罕的子孫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子來，為要尋找、拯救失喪的人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Lk 19:8-10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But Zacchaeus stood up and said to the Lord, “Look, Lord! Here and now I give half of my possessions to the poor, and if I have cheated anybody out of anything, I will pay back four times the amount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</a:t>
            </a:r>
            <a:r>
              <a:rPr lang="zh-TW" altLang="en-US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Jesus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said to him,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“Today salvation has come to this house, because this man, too, is a son of Abraham.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the Son of Man came to seek and to save the lost.”</a:t>
            </a:r>
          </a:p>
        </p:txBody>
      </p:sp>
    </p:spTree>
    <p:extLst>
      <p:ext uri="{BB962C8B-B14F-4D97-AF65-F5344CB8AC3E}">
        <p14:creationId xmlns:p14="http://schemas.microsoft.com/office/powerpoint/2010/main" val="273408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899" y="6001266"/>
            <a:ext cx="7620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這事約拿大大不悅，且甚發怒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0700" y="-288925"/>
            <a:ext cx="10677012" cy="714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73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4811" y="5665807"/>
            <a:ext cx="7620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先知約拿</a:t>
            </a:r>
            <a:endParaRPr lang="zh-TW" altLang="en-US" sz="4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544" y="1968500"/>
            <a:ext cx="9384712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18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660400"/>
            <a:ext cx="6876559" cy="485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599" y="5512832"/>
            <a:ext cx="762000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這事約拿大大不悅，且甚發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怒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約拿書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Jonah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4:1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300" b="1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1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19744" y="920259"/>
            <a:ext cx="9024256" cy="3785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神對約拿說：「你因這棵蓖麻發怒合乎理嗎？」他說：「我發怒以至於死，都合乎理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！」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約拿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Jonah 4:9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Then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God said to Jonah, “Do you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have good reason to be angry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about the plant?” And he said, “I </a:t>
            </a:r>
            <a:r>
              <a:rPr lang="en-US" altLang="zh-TW" sz="3600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have good reason to be angry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even to death.”</a:t>
            </a:r>
          </a:p>
        </p:txBody>
      </p:sp>
    </p:spTree>
    <p:extLst>
      <p:ext uri="{BB962C8B-B14F-4D97-AF65-F5344CB8AC3E}">
        <p14:creationId xmlns:p14="http://schemas.microsoft.com/office/powerpoint/2010/main" val="399024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700" y="1143000"/>
            <a:ext cx="9448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66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19744" y="856367"/>
            <a:ext cx="9024256" cy="60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那裡的人不接待他，因他面向耶路撒冷去。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的門徒雅各、約翰看見了，就說：「主啊，你要我們吩咐火從天上降下來燒滅他們，像以利亞所做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的嗎？」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9:53-54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people there did not welcome him, because he was heading for Jerusalem.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disciples James and John saw this, they asked, “Lord, do you want us to call fire down from heaven to destroy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them?”</a:t>
            </a:r>
            <a:endParaRPr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22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19744" y="844059"/>
            <a:ext cx="8884556" cy="552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耶穌轉身責備兩個門徒，說：「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你們的心如何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，你們並不知道。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子來不是要滅人的性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命，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是要救人的性命。」說著就往別的村莊去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了。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9:55-56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He turned and rebuked them,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said, “You do not know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what kind of spirit you are of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;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the Son of Man did not come to destroy men’s lives, but to save them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</a:t>
            </a:r>
            <a:r>
              <a:rPr lang="zh-TW" altLang="en-US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they went on to another village.</a:t>
            </a:r>
          </a:p>
        </p:txBody>
      </p:sp>
    </p:spTree>
    <p:extLst>
      <p:ext uri="{BB962C8B-B14F-4D97-AF65-F5344CB8AC3E}">
        <p14:creationId xmlns:p14="http://schemas.microsoft.com/office/powerpoint/2010/main" val="305426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206500"/>
            <a:ext cx="78486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1400" y="5651499"/>
            <a:ext cx="7327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000" dirty="0">
                <a:solidFill>
                  <a:schemeClr val="bg1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President Abraham Lincoln</a:t>
            </a:r>
            <a:endParaRPr lang="zh-TW" altLang="en-US" sz="6000" dirty="0">
              <a:solidFill>
                <a:schemeClr val="bg1"/>
              </a:solidFill>
              <a:latin typeface="Aegyptus" panose="020405020508060A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3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533400" y="943166"/>
            <a:ext cx="8191500" cy="532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“林肯先生，你不過是一個鞋匠的兒子，希望你在每次演講之前，多想想自己是什麼身份。”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2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林肯非常鎮定地說：“</a:t>
            </a:r>
            <a:r>
              <a:rPr lang="zh-TW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雖然我的父親已經去世了，但是非常感謝你讓我再次想起了他，雖然我做總統可能不會像我父親做鞋匠那樣做得完美，但我一定會記住你的忠告。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”</a:t>
            </a: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52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546100" y="947212"/>
            <a:ext cx="8026400" cy="532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有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人覺得林肯對待政敵的態度太過寬容：“為什麼你會想和你的敵人成為朋友呢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？ 難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道你不應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該設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法去打擊他們，讓他們難以翻身嗎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？”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2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然而林肯卻說：“</a:t>
            </a:r>
            <a:r>
              <a:rPr lang="zh-TW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把敵人變為自己的朋友時，你的政敵還會存在嗎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？化</a:t>
            </a:r>
            <a:r>
              <a:rPr lang="zh-TW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敵為友才是最好的消滅政敵的方法。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itchFamily="34" charset="0"/>
              </a:rPr>
              <a:t>”這就是林肯的智慧和胸懷。</a:t>
            </a: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7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99144" y="1059959"/>
            <a:ext cx="8744856" cy="430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親愛的弟兄啊，我們應當彼此相愛，因為愛是從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神來的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有愛心的，都是由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神而生，並且認識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John 4:7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Beloved, let us love one another, for love is from God; and everyone who loves is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born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of God and knows God.</a:t>
            </a:r>
          </a:p>
        </p:txBody>
      </p:sp>
    </p:spTree>
    <p:extLst>
      <p:ext uri="{BB962C8B-B14F-4D97-AF65-F5344CB8AC3E}">
        <p14:creationId xmlns:p14="http://schemas.microsoft.com/office/powerpoint/2010/main" val="262145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5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477000"/>
            <a:ext cx="4356100" cy="188913"/>
          </a:xfrm>
        </p:spPr>
        <p:txBody>
          <a:bodyPr/>
          <a:lstStyle/>
          <a:p>
            <a:pPr algn="l" eaLnBrk="1" hangingPunct="1"/>
            <a:r>
              <a:rPr lang="en-US" altLang="zh-TW" sz="1600" b="1" u="sng" smtClean="0">
                <a:solidFill>
                  <a:schemeClr val="accent1"/>
                </a:solidFill>
                <a:latin typeface="Times New Roman" pitchFamily="18" charset="0"/>
                <a:ea typeface="新細明體" charset="-120"/>
                <a:cs typeface="Times New Roman" pitchFamily="18" charset="0"/>
              </a:rPr>
              <a:t>(1) The Power of Your Love   </a:t>
            </a:r>
            <a:r>
              <a:rPr lang="zh-TW" altLang="en-US" sz="1600" b="1" u="sng" smtClean="0">
                <a:solidFill>
                  <a:schemeClr val="accent1"/>
                </a:solidFill>
                <a:latin typeface="Times New Roman" pitchFamily="18" charset="0"/>
                <a:ea typeface="新細明體" charset="-120"/>
                <a:cs typeface="Times New Roman" pitchFamily="18" charset="0"/>
              </a:rPr>
              <a:t>因你愛的大能 </a:t>
            </a:r>
            <a:endParaRPr lang="en-US" altLang="zh-TW" smtClean="0">
              <a:ea typeface="新細明體" charset="-120"/>
              <a:cs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77875"/>
            <a:ext cx="9144000" cy="6080125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Lord, I come to you;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 let my heart be changed, renewed,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主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我親近你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使我心變化更新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flowing from the grace that I’ve found in you.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我知在主裡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你恩典湧流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And Lord,  I’ve come to know 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the weaknesses I see in me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在主慈愛裡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我心中一切軟弱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will be stripped away by the power of your love.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都將被挪去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因你愛的大能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1080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477000"/>
            <a:ext cx="4105275" cy="188913"/>
          </a:xfrm>
        </p:spPr>
        <p:txBody>
          <a:bodyPr/>
          <a:lstStyle/>
          <a:p>
            <a:pPr algn="l" eaLnBrk="1" hangingPunct="1"/>
            <a:r>
              <a:rPr lang="en-US" altLang="zh-TW" sz="1600" b="1" u="sng" smtClean="0">
                <a:solidFill>
                  <a:schemeClr val="accent1"/>
                </a:solidFill>
                <a:latin typeface="Times New Roman" pitchFamily="18" charset="0"/>
                <a:ea typeface="新細明體" charset="-120"/>
                <a:cs typeface="Times New Roman" pitchFamily="18" charset="0"/>
              </a:rPr>
              <a:t>(C) The Power of Your Love   </a:t>
            </a:r>
            <a:r>
              <a:rPr lang="zh-TW" altLang="en-US" sz="1600" b="1" u="sng" smtClean="0">
                <a:solidFill>
                  <a:schemeClr val="accent1"/>
                </a:solidFill>
                <a:latin typeface="Times New Roman" pitchFamily="18" charset="0"/>
                <a:ea typeface="新細明體" charset="-120"/>
                <a:cs typeface="Times New Roman" pitchFamily="18" charset="0"/>
              </a:rPr>
              <a:t>因你愛的大能</a:t>
            </a:r>
            <a:endParaRPr lang="en-US" altLang="zh-TW" b="1" smtClean="0">
              <a:ea typeface="新細明體" charset="-120"/>
              <a:cs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77875"/>
            <a:ext cx="9144000" cy="6080125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Hold me close, let your love surround me.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擁抱我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讓你愛圍繞我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Bring me near, draw me to your side.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吸引我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靠近你身旁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And as I wait, I’ll rise up like the eagle,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我等候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將如鷹展翅上騰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and I will soar with you, your Spirit leads me on 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我要與你飛翔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你聖靈引領我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in the power of your love.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在你大能愛中</a:t>
            </a:r>
            <a:endParaRPr lang="en-US" altLang="zh-TW" sz="3600" b="1" dirty="0" smtClean="0">
              <a:solidFill>
                <a:srgbClr val="FFFF00"/>
              </a:solidFill>
              <a:latin typeface="Minion Pro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528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477000"/>
            <a:ext cx="4105275" cy="188913"/>
          </a:xfrm>
        </p:spPr>
        <p:txBody>
          <a:bodyPr/>
          <a:lstStyle/>
          <a:p>
            <a:pPr algn="l" eaLnBrk="1" hangingPunct="1"/>
            <a:r>
              <a:rPr lang="en-US" altLang="zh-TW" sz="1600" b="1" u="sng" smtClean="0">
                <a:solidFill>
                  <a:schemeClr val="accent1"/>
                </a:solidFill>
                <a:latin typeface="Times New Roman" pitchFamily="18" charset="0"/>
                <a:ea typeface="新細明體" charset="-120"/>
                <a:cs typeface="Times New Roman" pitchFamily="18" charset="0"/>
              </a:rPr>
              <a:t>(2) The Power of Your Love   </a:t>
            </a:r>
            <a:r>
              <a:rPr lang="zh-TW" altLang="en-US" sz="1600" b="1" u="sng" smtClean="0">
                <a:solidFill>
                  <a:schemeClr val="accent1"/>
                </a:solidFill>
                <a:latin typeface="Times New Roman" pitchFamily="18" charset="0"/>
                <a:ea typeface="新細明體" charset="-120"/>
                <a:cs typeface="Times New Roman" pitchFamily="18" charset="0"/>
              </a:rPr>
              <a:t>因你愛的大能 </a:t>
            </a:r>
            <a:endParaRPr lang="en-US" altLang="zh-TW" smtClean="0">
              <a:ea typeface="新細明體" charset="-12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30250"/>
            <a:ext cx="9144000" cy="6308725"/>
          </a:xfrm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Lord, unveil my eyes; let me see you face to face,</a:t>
            </a:r>
          </a:p>
          <a:p>
            <a:pPr marL="609600" indent="-609600" algn="ctr" eaLnBrk="1" hangingPunct="1"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主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開啟我眼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使我與你面對面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</a:t>
            </a:r>
          </a:p>
          <a:p>
            <a:pPr marL="609600" indent="-609600" algn="ctr" eaLnBrk="1" hangingPunct="1"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the knowledge of your love as you live in me.</a:t>
            </a:r>
          </a:p>
          <a:p>
            <a:pPr marL="609600" indent="-609600" algn="ctr" eaLnBrk="1" hangingPunct="1"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明白你的愛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你在我裡面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.</a:t>
            </a:r>
          </a:p>
          <a:p>
            <a:pPr marL="609600" indent="-609600" algn="ctr" eaLnBrk="1" hangingPunct="1"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Lord, renew my mind, </a:t>
            </a:r>
          </a:p>
          <a:p>
            <a:pPr marL="609600" indent="-609600" algn="ctr" eaLnBrk="1" hangingPunct="1"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as your will unfolds in my life,</a:t>
            </a:r>
          </a:p>
          <a:p>
            <a:pPr marL="609600" indent="-609600" algn="ctr" eaLnBrk="1" hangingPunct="1"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更新我心意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向我顯明你旨意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</a:t>
            </a:r>
          </a:p>
          <a:p>
            <a:pPr marL="609600" indent="-609600" algn="ctr" eaLnBrk="1" hangingPunct="1"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in living every day by the power of your love.</a:t>
            </a:r>
          </a:p>
          <a:p>
            <a:pPr marL="609600" indent="-609600" algn="ctr" eaLnBrk="1" hangingPunct="1"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每天生命中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因你愛的大能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41486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477000"/>
            <a:ext cx="4105275" cy="188913"/>
          </a:xfrm>
        </p:spPr>
        <p:txBody>
          <a:bodyPr/>
          <a:lstStyle/>
          <a:p>
            <a:pPr algn="l" eaLnBrk="1" hangingPunct="1"/>
            <a:r>
              <a:rPr lang="en-US" altLang="zh-TW" sz="1600" b="1" u="sng" smtClean="0">
                <a:solidFill>
                  <a:schemeClr val="accent1"/>
                </a:solidFill>
                <a:latin typeface="Times New Roman" pitchFamily="18" charset="0"/>
                <a:ea typeface="新細明體" charset="-120"/>
                <a:cs typeface="Times New Roman" pitchFamily="18" charset="0"/>
              </a:rPr>
              <a:t>(C) The Power of Your Love   </a:t>
            </a:r>
            <a:r>
              <a:rPr lang="zh-TW" altLang="en-US" sz="1600" b="1" u="sng" smtClean="0">
                <a:solidFill>
                  <a:schemeClr val="accent1"/>
                </a:solidFill>
                <a:latin typeface="Times New Roman" pitchFamily="18" charset="0"/>
                <a:ea typeface="新細明體" charset="-120"/>
                <a:cs typeface="Times New Roman" pitchFamily="18" charset="0"/>
              </a:rPr>
              <a:t>因你愛的大能</a:t>
            </a:r>
            <a:endParaRPr lang="en-US" altLang="zh-TW" b="1" smtClean="0">
              <a:ea typeface="新細明體" charset="-120"/>
              <a:cs typeface="Times New Roman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7388"/>
            <a:ext cx="9144000" cy="6080125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Hold me close, let your love surround me.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擁抱我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讓你愛圍繞我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Bring me near, draw me to your side.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吸引我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靠近你身旁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And as I wait, I’ll rise up like the eagle,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我等候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將如鷹展翅上騰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and I will soar with you, your Spirit leads me on 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我要與你飛翔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你聖靈引領我</a:t>
            </a:r>
            <a:r>
              <a:rPr lang="en-US" altLang="zh-TW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,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chemeClr val="bg1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in the power of your love.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FFFF00"/>
                </a:solidFill>
                <a:latin typeface="Minion Pro" pitchFamily="18" charset="0"/>
                <a:ea typeface="標楷體" pitchFamily="65" charset="-120"/>
                <a:cs typeface="Times New Roman" pitchFamily="18" charset="0"/>
              </a:rPr>
              <a:t>在你大能愛中</a:t>
            </a:r>
            <a:endParaRPr lang="en-US" altLang="zh-TW" sz="3600" b="1" dirty="0" smtClean="0">
              <a:solidFill>
                <a:srgbClr val="FFFF00"/>
              </a:solidFill>
              <a:latin typeface="Minion Pro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84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98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29831</TotalTime>
  <Words>1519</Words>
  <Application>Microsoft Office PowerPoint</Application>
  <PresentationFormat>On-screen Show (4:3)</PresentationFormat>
  <Paragraphs>120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25</vt:i4>
      </vt:variant>
    </vt:vector>
  </HeadingPairs>
  <TitlesOfParts>
    <vt:vector size="46" baseType="lpstr">
      <vt:lpstr>Aegyptus</vt:lpstr>
      <vt:lpstr>Arial Unicode MS</vt:lpstr>
      <vt:lpstr>DFKai-SB</vt:lpstr>
      <vt:lpstr>DFKai-SB</vt:lpstr>
      <vt:lpstr>Microsoft YaHei</vt:lpstr>
      <vt:lpstr>Minion Pro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Times New Roman</vt:lpstr>
      <vt:lpstr>Verdana</vt:lpstr>
      <vt:lpstr>Wingdings</vt:lpstr>
      <vt:lpstr>Template</vt:lpstr>
      <vt:lpstr>默认设计模板</vt:lpstr>
      <vt:lpstr>12_Default Design</vt:lpstr>
      <vt:lpstr>10_Office 佈景主題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(1) The Power of Your Love   因你愛的大能 </vt:lpstr>
      <vt:lpstr>(C) The Power of Your Love   因你愛的大能</vt:lpstr>
      <vt:lpstr>(2) The Power of Your Love   因你愛的大能 </vt:lpstr>
      <vt:lpstr>(C) The Power of Your Love   因你愛的大能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1921</cp:revision>
  <dcterms:created xsi:type="dcterms:W3CDTF">2014-11-02T05:55:36Z</dcterms:created>
  <dcterms:modified xsi:type="dcterms:W3CDTF">2017-09-11T05:09:56Z</dcterms:modified>
</cp:coreProperties>
</file>