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85887" r:id="rId3"/>
    <p:sldMasterId id="2147485899" r:id="rId4"/>
    <p:sldMasterId id="2147485935" r:id="rId5"/>
    <p:sldMasterId id="2147485947" r:id="rId6"/>
  </p:sldMasterIdLst>
  <p:notesMasterIdLst>
    <p:notesMasterId r:id="rId65"/>
  </p:notesMasterIdLst>
  <p:sldIdLst>
    <p:sldId id="2318" r:id="rId7"/>
    <p:sldId id="2354" r:id="rId8"/>
    <p:sldId id="2355" r:id="rId9"/>
    <p:sldId id="2356" r:id="rId10"/>
    <p:sldId id="2357" r:id="rId11"/>
    <p:sldId id="2358" r:id="rId12"/>
    <p:sldId id="2359" r:id="rId13"/>
    <p:sldId id="2360" r:id="rId14"/>
    <p:sldId id="2361" r:id="rId15"/>
    <p:sldId id="2362" r:id="rId16"/>
    <p:sldId id="2363" r:id="rId17"/>
    <p:sldId id="2364" r:id="rId18"/>
    <p:sldId id="2365" r:id="rId19"/>
    <p:sldId id="2366" r:id="rId20"/>
    <p:sldId id="2367" r:id="rId21"/>
    <p:sldId id="2368" r:id="rId22"/>
    <p:sldId id="2369" r:id="rId23"/>
    <p:sldId id="2370" r:id="rId24"/>
    <p:sldId id="2371" r:id="rId25"/>
    <p:sldId id="2372" r:id="rId26"/>
    <p:sldId id="2373" r:id="rId27"/>
    <p:sldId id="2374" r:id="rId28"/>
    <p:sldId id="2375" r:id="rId29"/>
    <p:sldId id="2376" r:id="rId30"/>
    <p:sldId id="2377" r:id="rId31"/>
    <p:sldId id="2378" r:id="rId32"/>
    <p:sldId id="2379" r:id="rId33"/>
    <p:sldId id="2380" r:id="rId34"/>
    <p:sldId id="2381" r:id="rId35"/>
    <p:sldId id="2382" r:id="rId36"/>
    <p:sldId id="2383" r:id="rId37"/>
    <p:sldId id="2384" r:id="rId38"/>
    <p:sldId id="2385" r:id="rId39"/>
    <p:sldId id="2386" r:id="rId40"/>
    <p:sldId id="2387" r:id="rId41"/>
    <p:sldId id="2388" r:id="rId42"/>
    <p:sldId id="2389" r:id="rId43"/>
    <p:sldId id="2390" r:id="rId44"/>
    <p:sldId id="2391" r:id="rId45"/>
    <p:sldId id="2392" r:id="rId46"/>
    <p:sldId id="2393" r:id="rId47"/>
    <p:sldId id="2394" r:id="rId48"/>
    <p:sldId id="2338" r:id="rId49"/>
    <p:sldId id="2344" r:id="rId50"/>
    <p:sldId id="2345" r:id="rId51"/>
    <p:sldId id="2346" r:id="rId52"/>
    <p:sldId id="2348" r:id="rId53"/>
    <p:sldId id="2349" r:id="rId54"/>
    <p:sldId id="2350" r:id="rId55"/>
    <p:sldId id="2351" r:id="rId56"/>
    <p:sldId id="2353" r:id="rId57"/>
    <p:sldId id="2293" r:id="rId58"/>
    <p:sldId id="2339" r:id="rId59"/>
    <p:sldId id="2340" r:id="rId60"/>
    <p:sldId id="2341" r:id="rId61"/>
    <p:sldId id="2342" r:id="rId62"/>
    <p:sldId id="2343" r:id="rId63"/>
    <p:sldId id="1994" r:id="rId64"/>
  </p:sldIdLst>
  <p:sldSz cx="9144000" cy="6858000" type="screen4x3"/>
  <p:notesSz cx="6858000" cy="9144000"/>
  <p:defaultTextStyle>
    <a:defPPr>
      <a:defRPr lang="en-US"/>
    </a:defPPr>
    <a:lvl1pPr marL="0" algn="l" defTabSz="456942" rtl="0" eaLnBrk="1" latinLnBrk="0" hangingPunct="1">
      <a:defRPr sz="1800" kern="1200">
        <a:solidFill>
          <a:schemeClr val="tx1"/>
        </a:solidFill>
        <a:latin typeface="+mn-lt"/>
        <a:ea typeface="+mn-ea"/>
        <a:cs typeface="+mn-cs"/>
      </a:defRPr>
    </a:lvl1pPr>
    <a:lvl2pPr marL="456942" algn="l" defTabSz="456942" rtl="0" eaLnBrk="1" latinLnBrk="0" hangingPunct="1">
      <a:defRPr sz="1800" kern="1200">
        <a:solidFill>
          <a:schemeClr val="tx1"/>
        </a:solidFill>
        <a:latin typeface="+mn-lt"/>
        <a:ea typeface="+mn-ea"/>
        <a:cs typeface="+mn-cs"/>
      </a:defRPr>
    </a:lvl2pPr>
    <a:lvl3pPr marL="913884" algn="l" defTabSz="456942" rtl="0" eaLnBrk="1" latinLnBrk="0" hangingPunct="1">
      <a:defRPr sz="1800" kern="1200">
        <a:solidFill>
          <a:schemeClr val="tx1"/>
        </a:solidFill>
        <a:latin typeface="+mn-lt"/>
        <a:ea typeface="+mn-ea"/>
        <a:cs typeface="+mn-cs"/>
      </a:defRPr>
    </a:lvl3pPr>
    <a:lvl4pPr marL="1370832" algn="l" defTabSz="456942" rtl="0" eaLnBrk="1" latinLnBrk="0" hangingPunct="1">
      <a:defRPr sz="1800" kern="1200">
        <a:solidFill>
          <a:schemeClr val="tx1"/>
        </a:solidFill>
        <a:latin typeface="+mn-lt"/>
        <a:ea typeface="+mn-ea"/>
        <a:cs typeface="+mn-cs"/>
      </a:defRPr>
    </a:lvl4pPr>
    <a:lvl5pPr marL="1827775" algn="l" defTabSz="456942" rtl="0" eaLnBrk="1" latinLnBrk="0" hangingPunct="1">
      <a:defRPr sz="1800" kern="1200">
        <a:solidFill>
          <a:schemeClr val="tx1"/>
        </a:solidFill>
        <a:latin typeface="+mn-lt"/>
        <a:ea typeface="+mn-ea"/>
        <a:cs typeface="+mn-cs"/>
      </a:defRPr>
    </a:lvl5pPr>
    <a:lvl6pPr marL="2284717" algn="l" defTabSz="456942" rtl="0" eaLnBrk="1" latinLnBrk="0" hangingPunct="1">
      <a:defRPr sz="1800" kern="1200">
        <a:solidFill>
          <a:schemeClr val="tx1"/>
        </a:solidFill>
        <a:latin typeface="+mn-lt"/>
        <a:ea typeface="+mn-ea"/>
        <a:cs typeface="+mn-cs"/>
      </a:defRPr>
    </a:lvl6pPr>
    <a:lvl7pPr marL="2741663" algn="l" defTabSz="456942" rtl="0" eaLnBrk="1" latinLnBrk="0" hangingPunct="1">
      <a:defRPr sz="1800" kern="1200">
        <a:solidFill>
          <a:schemeClr val="tx1"/>
        </a:solidFill>
        <a:latin typeface="+mn-lt"/>
        <a:ea typeface="+mn-ea"/>
        <a:cs typeface="+mn-cs"/>
      </a:defRPr>
    </a:lvl7pPr>
    <a:lvl8pPr marL="3198602" algn="l" defTabSz="456942" rtl="0" eaLnBrk="1" latinLnBrk="0" hangingPunct="1">
      <a:defRPr sz="1800" kern="1200">
        <a:solidFill>
          <a:schemeClr val="tx1"/>
        </a:solidFill>
        <a:latin typeface="+mn-lt"/>
        <a:ea typeface="+mn-ea"/>
        <a:cs typeface="+mn-cs"/>
      </a:defRPr>
    </a:lvl8pPr>
    <a:lvl9pPr marL="3655549" algn="l" defTabSz="4569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2" autoAdjust="0"/>
    <p:restoredTop sz="99837" autoAdjust="0"/>
  </p:normalViewPr>
  <p:slideViewPr>
    <p:cSldViewPr snapToGrid="0" snapToObjects="1">
      <p:cViewPr>
        <p:scale>
          <a:sx n="50" d="100"/>
          <a:sy n="50" d="100"/>
        </p:scale>
        <p:origin x="-1168" y="-1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885AE792-5463-4410-81E3-4FCE9AB99925}"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BAF57461-3365-426F-91FE-993CF3DED049}" type="presOf" srcId="{C6D3400F-CF28-42F0-8C0A-79F525A0BC80}" destId="{7E683083-7C93-4051-8AD6-93BE69092A8A}" srcOrd="0" destOrd="0" presId="urn:microsoft.com/office/officeart/2005/8/layout/vList2"/>
    <dgm:cxn modelId="{7E12611B-71FE-4922-99A2-DC4D849F2DCA}"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BE184142-9181-4AF2-AA87-C014115927C5}" type="presOf" srcId="{1C318BC8-26EF-4F27-A9D8-300691F79E3B}" destId="{A5FA20DE-4363-4277-BCC9-7861F1878645}" srcOrd="0" destOrd="0" presId="urn:microsoft.com/office/officeart/2005/8/layout/vList2"/>
    <dgm:cxn modelId="{CDCF236B-8659-4BC3-8FBC-FA0E570A9B73}" type="presOf" srcId="{C6D3400F-CF28-42F0-8C0A-79F525A0BC80}" destId="{7E683083-7C93-4051-8AD6-93BE69092A8A}" srcOrd="0" destOrd="0" presId="urn:microsoft.com/office/officeart/2005/8/layout/vList2"/>
    <dgm:cxn modelId="{73DF8499-0A42-4654-BAED-9054C625162E}"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90F1AC11-57E5-4952-9FBE-CD116FC53129}"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FEDFFA3D-F0B9-4C67-A34B-1829931A8DC4}" type="presOf" srcId="{1C318BC8-26EF-4F27-A9D8-300691F79E3B}" destId="{A5FA20DE-4363-4277-BCC9-7861F1878645}" srcOrd="0" destOrd="0" presId="urn:microsoft.com/office/officeart/2005/8/layout/vList2"/>
    <dgm:cxn modelId="{789D9CA7-FCF6-4DC5-95C5-B613B2EAB12A}"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1DF139EF-2F75-4D1C-992E-34AF742265DB}" type="presOf" srcId="{C6D3400F-CF28-42F0-8C0A-79F525A0BC80}" destId="{7E683083-7C93-4051-8AD6-93BE69092A8A}" srcOrd="0" destOrd="0" presId="urn:microsoft.com/office/officeart/2005/8/layout/vList2"/>
    <dgm:cxn modelId="{530012A6-B238-4F1F-9CEC-18F3D55E8885}" type="presOf" srcId="{1C318BC8-26EF-4F27-A9D8-300691F79E3B}" destId="{A5FA20DE-4363-4277-BCC9-7861F1878645}" srcOrd="0" destOrd="0" presId="urn:microsoft.com/office/officeart/2005/8/layout/vList2"/>
    <dgm:cxn modelId="{A3E9A0A2-A4DF-4E9D-98FC-4A067E5BB721}"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481D8113-6F47-480B-8A5A-B1DF4D8C59E6}" type="presOf" srcId="{C6D3400F-CF28-42F0-8C0A-79F525A0BC80}" destId="{7E683083-7C93-4051-8AD6-93BE69092A8A}" srcOrd="0" destOrd="0" presId="urn:microsoft.com/office/officeart/2005/8/layout/vList2"/>
    <dgm:cxn modelId="{6A337C2F-90EC-401F-AA30-15A235A2EADE}"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5C260E48-AF20-4016-94ED-A7FA182C253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3D71D1B-9143-4A59-8585-630EF7C8B583}"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7301C866-254D-461D-9F57-BBBEB328D2F2}" type="presOf" srcId="{1C318BC8-26EF-4F27-A9D8-300691F79E3B}" destId="{A5FA20DE-4363-4277-BCC9-7861F1878645}" srcOrd="0" destOrd="0" presId="urn:microsoft.com/office/officeart/2005/8/layout/vList2"/>
    <dgm:cxn modelId="{6D23F8A9-A7D5-43FB-9CCA-84B3DF0B932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D0FFF2F2-7F32-4E33-AF5A-1BD20D53578D}"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00E51F4B-A26E-4119-BDAF-CD4C09349564}" type="presOf" srcId="{1C318BC8-26EF-4F27-A9D8-300691F79E3B}" destId="{A5FA20DE-4363-4277-BCC9-7861F1878645}" srcOrd="0" destOrd="0" presId="urn:microsoft.com/office/officeart/2005/8/layout/vList2"/>
    <dgm:cxn modelId="{B6B9CA80-3E8B-493A-9B2B-90248B3980FC}"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7B983AE8-0EC9-4A02-9A19-46C7B1DA92A3}" type="presOf" srcId="{1C318BC8-26EF-4F27-A9D8-300691F79E3B}" destId="{A5FA20DE-4363-4277-BCC9-7861F1878645}" srcOrd="0" destOrd="0" presId="urn:microsoft.com/office/officeart/2005/8/layout/vList2"/>
    <dgm:cxn modelId="{51F7C6CC-C849-4125-A39A-BA4C6BFAB296}"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B96B9D98-4805-4793-9241-331675ED3B87}"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D0406ED-2656-4541-8C21-22A5AFEE77AF}"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B11457C5-5303-4EE0-8171-2641B7283FEE}" type="presOf" srcId="{1C318BC8-26EF-4F27-A9D8-300691F79E3B}" destId="{A5FA20DE-4363-4277-BCC9-7861F1878645}" srcOrd="0" destOrd="0" presId="urn:microsoft.com/office/officeart/2005/8/layout/vList2"/>
    <dgm:cxn modelId="{3EAD8476-153E-4406-B43D-AE3A3C210D57}"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003034EE-CC2B-4EA3-B778-62A8F33AFC10}"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20786E93-DE56-49F2-8907-9BC5345AF9A8}" type="presOf" srcId="{1C318BC8-26EF-4F27-A9D8-300691F79E3B}" destId="{A5FA20DE-4363-4277-BCC9-7861F1878645}" srcOrd="0" destOrd="0" presId="urn:microsoft.com/office/officeart/2005/8/layout/vList2"/>
    <dgm:cxn modelId="{0C10B8F7-CF89-4F64-8005-B751DA7F97A4}"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63B1CAB-479C-4DC0-B5EC-DDADC7A28078}" type="presOf" srcId="{1C318BC8-26EF-4F27-A9D8-300691F79E3B}" destId="{A5FA20DE-4363-4277-BCC9-7861F1878645}" srcOrd="0" destOrd="0" presId="urn:microsoft.com/office/officeart/2005/8/layout/vList2"/>
    <dgm:cxn modelId="{53BF19A5-CD30-4B85-9C61-5249AC0F3A06}"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B9ECBF55-CF00-44E6-8072-CE027FDC66B2}"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54FB7AB3-F6F2-4938-8AED-4C1D1EC800A3}" type="presOf" srcId="{1C318BC8-26EF-4F27-A9D8-300691F79E3B}" destId="{A5FA20DE-4363-4277-BCC9-7861F1878645}" srcOrd="0" destOrd="0" presId="urn:microsoft.com/office/officeart/2005/8/layout/vList2"/>
    <dgm:cxn modelId="{76A3841E-D3C8-4529-9455-CA4B59210B63}"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C783C07B-E98F-4A06-A64E-F422D34EAB79}"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901955F4-CB36-462C-B6FC-72DA678442E7}" type="presOf" srcId="{1C318BC8-26EF-4F27-A9D8-300691F79E3B}" destId="{A5FA20DE-4363-4277-BCC9-7861F1878645}" srcOrd="0" destOrd="0" presId="urn:microsoft.com/office/officeart/2005/8/layout/vList2"/>
    <dgm:cxn modelId="{F0B47F71-ACEE-4AF2-A12C-6A2E763D79C0}"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E743DF6B-47F6-490A-92CD-B87291CB1D4C}"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8E613A92-0F5F-40A3-AB8A-0671F9A3EE6D}"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5956656D-2C1E-4459-AE95-C7D5A5F5DCCB}" type="presOf" srcId="{1C318BC8-26EF-4F27-A9D8-300691F79E3B}" destId="{A5FA20DE-4363-4277-BCC9-7861F1878645}" srcOrd="0" destOrd="0" presId="urn:microsoft.com/office/officeart/2005/8/layout/vList2"/>
    <dgm:cxn modelId="{2C790560-5B95-46CB-8167-4ADD103CD671}"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DFA63E64-6DC5-4D2E-AF1A-922BF9C89249}"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366E71FC-9A8A-4E2A-8E31-19AACE39294F}" type="presOf" srcId="{1C318BC8-26EF-4F27-A9D8-300691F79E3B}" destId="{A5FA20DE-4363-4277-BCC9-7861F1878645}" srcOrd="0" destOrd="0" presId="urn:microsoft.com/office/officeart/2005/8/layout/vList2"/>
    <dgm:cxn modelId="{D4413551-4B34-4F81-9D1C-87831C3AF9F0}"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D07F732-A42E-457C-ADD0-87FA66BCA4B8}"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AC502A57-D79D-4782-81D8-D60C41D96FCD}" type="presOf" srcId="{1C318BC8-26EF-4F27-A9D8-300691F79E3B}" destId="{A5FA20DE-4363-4277-BCC9-7861F1878645}" srcOrd="0" destOrd="0" presId="urn:microsoft.com/office/officeart/2005/8/layout/vList2"/>
    <dgm:cxn modelId="{CED08971-A793-41FF-BD51-8A8D8C4575E2}"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3AFD258-94C7-49F9-B0F3-8916B14379AF}" type="presOf" srcId="{C6D3400F-CF28-42F0-8C0A-79F525A0BC80}" destId="{7E683083-7C93-4051-8AD6-93BE69092A8A}" srcOrd="0" destOrd="0" presId="urn:microsoft.com/office/officeart/2005/8/layout/vList2"/>
    <dgm:cxn modelId="{A8911AED-92E3-4E63-8126-E5E3E30462B6}"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C75847EE-7F22-4E64-9C4F-B82E6576CFB0}"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CCFBD93D-912F-46D5-A6E3-C0C68B922C02}" type="presOf" srcId="{C6D3400F-CF28-42F0-8C0A-79F525A0BC80}" destId="{7E683083-7C93-4051-8AD6-93BE69092A8A}" srcOrd="0" destOrd="0" presId="urn:microsoft.com/office/officeart/2005/8/layout/vList2"/>
    <dgm:cxn modelId="{A12CFCE0-398A-4453-A946-FD6AD9CEF41F}" type="presOf" srcId="{1C318BC8-26EF-4F27-A9D8-300691F79E3B}" destId="{A5FA20DE-4363-4277-BCC9-7861F1878645}" srcOrd="0" destOrd="0" presId="urn:microsoft.com/office/officeart/2005/8/layout/vList2"/>
    <dgm:cxn modelId="{FA1FBCE8-2A87-4F31-A7D1-7BB5C13D0F1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B8924CE8-50B9-4D9D-98C4-D1D6BA4C1FD0}" type="presOf" srcId="{C6D3400F-CF28-42F0-8C0A-79F525A0BC80}" destId="{7E683083-7C93-4051-8AD6-93BE69092A8A}" srcOrd="0" destOrd="0" presId="urn:microsoft.com/office/officeart/2005/8/layout/vList2"/>
    <dgm:cxn modelId="{9BA1363C-53D2-48C0-A2BF-98E9F7360622}" type="presOf" srcId="{1C318BC8-26EF-4F27-A9D8-300691F79E3B}" destId="{A5FA20DE-4363-4277-BCC9-7861F1878645}" srcOrd="0" destOrd="0" presId="urn:microsoft.com/office/officeart/2005/8/layout/vList2"/>
    <dgm:cxn modelId="{4F1525CA-972A-437B-9182-8F3064CE99A4}"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5B1572C5-AEEC-4486-8906-5B175EF3C833}" type="presOf" srcId="{1C318BC8-26EF-4F27-A9D8-300691F79E3B}" destId="{A5FA20DE-4363-4277-BCC9-7861F1878645}" srcOrd="0" destOrd="0" presId="urn:microsoft.com/office/officeart/2005/8/layout/vList2"/>
    <dgm:cxn modelId="{84F93CD2-B4C5-46AA-A61C-D154ADB0E7C7}"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152812CF-9306-47CB-9546-A4F5ECD62683}"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B6EC53DA-53EE-4CF9-A51D-65DFDDECFF4D}"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2965E2A1-3B7C-4FC5-A6F9-2884AAF97E24}" type="presOf" srcId="{1C318BC8-26EF-4F27-A9D8-300691F79E3B}" destId="{A5FA20DE-4363-4277-BCC9-7861F1878645}" srcOrd="0" destOrd="0" presId="urn:microsoft.com/office/officeart/2005/8/layout/vList2"/>
    <dgm:cxn modelId="{2E40D7DD-DEB0-45B9-BB54-B2B1477AFB1D}"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03916E71-21EC-4D15-A9B0-32E42F20F9E1}" type="presOf" srcId="{C6D3400F-CF28-42F0-8C0A-79F525A0BC80}" destId="{7E683083-7C93-4051-8AD6-93BE69092A8A}" srcOrd="0" destOrd="0" presId="urn:microsoft.com/office/officeart/2005/8/layout/vList2"/>
    <dgm:cxn modelId="{74FA6070-8B1E-472B-BF95-5ED2A32DE9A4}" type="presOf" srcId="{1C318BC8-26EF-4F27-A9D8-300691F79E3B}" destId="{A5FA20DE-4363-4277-BCC9-7861F1878645}" srcOrd="0" destOrd="0" presId="urn:microsoft.com/office/officeart/2005/8/layout/vList2"/>
    <dgm:cxn modelId="{19AC9128-BA99-4D0C-9CED-3BA95F7A78DC}"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8EED5FE-9525-4BF0-8CC7-BE3C921F00EB}"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608CA84D-003C-4DD8-8AFB-3D8B3B51FA27}" type="presOf" srcId="{1C318BC8-26EF-4F27-A9D8-300691F79E3B}" destId="{A5FA20DE-4363-4277-BCC9-7861F1878645}" srcOrd="0" destOrd="0" presId="urn:microsoft.com/office/officeart/2005/8/layout/vList2"/>
    <dgm:cxn modelId="{19AE5320-6FDB-4B70-B67B-E3B329B9E687}"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BC2153F7-404D-4368-9885-14A311A5440B}"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7B506978-CABA-4419-B808-372DA5F26DC6}" type="presOf" srcId="{C6D3400F-CF28-42F0-8C0A-79F525A0BC80}" destId="{7E683083-7C93-4051-8AD6-93BE69092A8A}" srcOrd="0" destOrd="0" presId="urn:microsoft.com/office/officeart/2005/8/layout/vList2"/>
    <dgm:cxn modelId="{576B62D3-2C04-483C-8903-6C931B9B61F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B2F6A8DD-22FA-4664-B765-6D8FBB0B73A7}"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6C6B1272-435D-478B-832A-15AD6125E594}" type="presOf" srcId="{1C318BC8-26EF-4F27-A9D8-300691F79E3B}" destId="{A5FA20DE-4363-4277-BCC9-7861F1878645}" srcOrd="0" destOrd="0" presId="urn:microsoft.com/office/officeart/2005/8/layout/vList2"/>
    <dgm:cxn modelId="{5E201A50-DC73-47E7-969B-BAFD0B2D2CE2}"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2505DC2-B8DC-49D0-BE10-F678B233E4F6}"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71A69604-6D23-4C20-8240-BF146B64C579}" type="presOf" srcId="{C6D3400F-CF28-42F0-8C0A-79F525A0BC80}" destId="{7E683083-7C93-4051-8AD6-93BE69092A8A}" srcOrd="0" destOrd="0" presId="urn:microsoft.com/office/officeart/2005/8/layout/vList2"/>
    <dgm:cxn modelId="{F6A807A6-84A3-4923-98CA-2A57B1B5CF7A}"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38B7ECF9-D4E0-4AB9-B58A-29F32E45C179}" type="presOf" srcId="{1C318BC8-26EF-4F27-A9D8-300691F79E3B}" destId="{A5FA20DE-4363-4277-BCC9-7861F1878645}" srcOrd="0" destOrd="0" presId="urn:microsoft.com/office/officeart/2005/8/layout/vList2"/>
    <dgm:cxn modelId="{C120BE4A-F65B-4967-98BF-874385B2ED44}" type="presOf" srcId="{C6D3400F-CF28-42F0-8C0A-79F525A0BC80}" destId="{7E683083-7C93-4051-8AD6-93BE69092A8A}" srcOrd="0" destOrd="0" presId="urn:microsoft.com/office/officeart/2005/8/layout/vList2"/>
    <dgm:cxn modelId="{EBCEECA6-1E91-49FE-A74E-46625F2DDBB9}"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E486C892-8D5D-4543-8CBF-3823967E6D05}" type="presOf" srcId="{C6D3400F-CF28-42F0-8C0A-79F525A0BC80}" destId="{7E683083-7C93-4051-8AD6-93BE69092A8A}" srcOrd="0" destOrd="0" presId="urn:microsoft.com/office/officeart/2005/8/layout/vList2"/>
    <dgm:cxn modelId="{45062813-ACF7-4709-869C-AD851C6EFA15}"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D9950161-DBEC-4B19-B9CF-94EBC5D89A27}"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DDDFE08D-3615-480C-A542-CFFEFDA6C61C}"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BED395EF-F84A-44CB-9B81-7983FE0FAB63}" type="presOf" srcId="{1C318BC8-26EF-4F27-A9D8-300691F79E3B}" destId="{A5FA20DE-4363-4277-BCC9-7861F1878645}" srcOrd="0" destOrd="0" presId="urn:microsoft.com/office/officeart/2005/8/layout/vList2"/>
    <dgm:cxn modelId="{4C0ED8AF-1AF3-41F4-AAE3-44C13E2601A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05CC777E-2E0E-4C63-9DD9-A416011C711E}"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C406C445-5C77-45E1-8984-96BE61094B67}" type="presOf" srcId="{1C318BC8-26EF-4F27-A9D8-300691F79E3B}" destId="{A5FA20DE-4363-4277-BCC9-7861F1878645}" srcOrd="0" destOrd="0" presId="urn:microsoft.com/office/officeart/2005/8/layout/vList2"/>
    <dgm:cxn modelId="{4A35950F-3245-45F2-B3D2-2D27018C94BF}"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9DDB4720-02EE-4E00-AF35-9F2022C34DFC}" type="presOf" srcId="{C6D3400F-CF28-42F0-8C0A-79F525A0BC80}" destId="{7E683083-7C93-4051-8AD6-93BE69092A8A}" srcOrd="0" destOrd="0" presId="urn:microsoft.com/office/officeart/2005/8/layout/vList2"/>
    <dgm:cxn modelId="{BD6F876C-5A92-4637-BC2C-D2B84D27EC8C}"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A3C167D2-0580-4AC2-AE60-BBA56EFB13A4}"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4964FE6F-ECCE-4F62-9188-CCC6E9407616}" type="presOf" srcId="{C6D3400F-CF28-42F0-8C0A-79F525A0BC80}" destId="{7E683083-7C93-4051-8AD6-93BE69092A8A}" srcOrd="0" destOrd="0" presId="urn:microsoft.com/office/officeart/2005/8/layout/vList2"/>
    <dgm:cxn modelId="{6A4533BE-8291-4634-BE4A-F600FB213029}"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AB38041F-0E54-45B6-B499-942C0946305C}"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41E31109-222D-4470-86D8-7B907A647B18}"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68882D32-5A5F-4BF2-8CB7-D88CA5680259}" type="presOf" srcId="{C6D3400F-CF28-42F0-8C0A-79F525A0BC80}" destId="{7E683083-7C93-4051-8AD6-93BE69092A8A}" srcOrd="0" destOrd="0" presId="urn:microsoft.com/office/officeart/2005/8/layout/vList2"/>
    <dgm:cxn modelId="{347F135C-D14B-4BD8-81FF-839FA1C75265}"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171FC758-E0ED-49EF-8827-69B968F8C230}"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44C5F5F4-4930-4CB6-907C-8952EC5D8B95}" type="presOf" srcId="{1C318BC8-26EF-4F27-A9D8-300691F79E3B}" destId="{A5FA20DE-4363-4277-BCC9-7861F1878645}" srcOrd="0" destOrd="0" presId="urn:microsoft.com/office/officeart/2005/8/layout/vList2"/>
    <dgm:cxn modelId="{65D45B2E-9137-49E5-B197-5EC6EC83FDF1}"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76FDFF65-9771-46B7-A8EE-DCE31A58752F}"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32432BD8-3B02-4F9D-8F47-B8A40E9CF6FF}" type="presOf" srcId="{C6D3400F-CF28-42F0-8C0A-79F525A0BC80}" destId="{7E683083-7C93-4051-8AD6-93BE69092A8A}" srcOrd="0" destOrd="0" presId="urn:microsoft.com/office/officeart/2005/8/layout/vList2"/>
    <dgm:cxn modelId="{989434E9-A45B-4423-92F7-F610813E5A2D}"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300467B1-3093-455C-B308-C38221AA31A8}"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F177E7B0-8EA0-4647-AD36-B89F7EA38748}" type="presOf" srcId="{1C318BC8-26EF-4F27-A9D8-300691F79E3B}" destId="{A5FA20DE-4363-4277-BCC9-7861F1878645}" srcOrd="0" destOrd="0" presId="urn:microsoft.com/office/officeart/2005/8/layout/vList2"/>
    <dgm:cxn modelId="{6AB986E7-DEAD-4BB5-8C26-8488DC6E5C4C}"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0F33AD50-B71A-4E0F-8E29-44E2238DB0FD}" type="presOf" srcId="{C6D3400F-CF28-42F0-8C0A-79F525A0BC80}" destId="{7E683083-7C93-4051-8AD6-93BE69092A8A}" srcOrd="0" destOrd="0" presId="urn:microsoft.com/office/officeart/2005/8/layout/vList2"/>
    <dgm:cxn modelId="{4021B22A-060D-4C5D-82A1-54B45BF0835A}"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E294D3AA-394A-417C-8D33-DFC85D2D8991}"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D7994B5A-A743-49D3-B531-D55528FB5DCF}" type="presOf" srcId="{1C318BC8-26EF-4F27-A9D8-300691F79E3B}" destId="{A5FA20DE-4363-4277-BCC9-7861F1878645}"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74AD81C5-2345-4925-8892-32660A4A42D0}" type="presOf" srcId="{C6D3400F-CF28-42F0-8C0A-79F525A0BC80}" destId="{7E683083-7C93-4051-8AD6-93BE69092A8A}" srcOrd="0" destOrd="0" presId="urn:microsoft.com/office/officeart/2005/8/layout/vList2"/>
    <dgm:cxn modelId="{C44D47F1-67A7-431A-BF59-4D9FE8EE48FD}"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AA429C6-63AA-44E2-AE83-9D3A91F04284}" srcId="{1C318BC8-26EF-4F27-A9D8-300691F79E3B}" destId="{C6D3400F-CF28-42F0-8C0A-79F525A0BC80}" srcOrd="0" destOrd="0" parTransId="{E12DBB0F-22C4-4435-A28E-BDF90A4F69F2}" sibTransId="{C45262FD-622B-4F78-B0F5-644CE58D5497}"/>
    <dgm:cxn modelId="{4F2005B1-C2C2-437D-B802-2B17C8A07FEE}" type="presOf" srcId="{C6D3400F-CF28-42F0-8C0A-79F525A0BC80}" destId="{7E683083-7C93-4051-8AD6-93BE69092A8A}" srcOrd="0" destOrd="0" presId="urn:microsoft.com/office/officeart/2005/8/layout/vList2"/>
    <dgm:cxn modelId="{49D8BFEB-115F-4103-92D7-F7E832BAC3E7}" type="presOf" srcId="{1C318BC8-26EF-4F27-A9D8-300691F79E3B}" destId="{A5FA20DE-4363-4277-BCC9-7861F1878645}" srcOrd="0" destOrd="0" presId="urn:microsoft.com/office/officeart/2005/8/layout/vList2"/>
    <dgm:cxn modelId="{2F37C3B3-F15E-4193-86F0-90BB88AADD82}"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D5017FB-4792-4C6D-85EC-E82AD3307D96}"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19534219-7391-4E41-9B95-E9A97C074F2B}" type="presOf" srcId="{1C318BC8-26EF-4F27-A9D8-300691F79E3B}" destId="{A5FA20DE-4363-4277-BCC9-7861F1878645}" srcOrd="0" destOrd="0" presId="urn:microsoft.com/office/officeart/2005/8/layout/vList2"/>
    <dgm:cxn modelId="{37A210BC-0E11-4B16-BCFA-F7BD94891788}"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1C318BC8-26EF-4F27-A9D8-300691F79E3B}"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6D3400F-CF28-42F0-8C0A-79F525A0BC80}">
      <dgm:prSet custT="1"/>
      <dgm:spPr>
        <a:solidFill>
          <a:srgbClr val="03516D"/>
        </a:solidFill>
        <a:ln>
          <a:solidFill>
            <a:srgbClr val="6B1F4C"/>
          </a:solidFill>
        </a:ln>
      </dgm:spPr>
      <dgm:t>
        <a:bodyPr/>
        <a:lstStyle/>
        <a:p>
          <a:pPr algn="ctr" rtl="0"/>
          <a:r>
            <a:rPr lang="zh-CN" altLang="zh-TW" sz="4000" b="1" dirty="0" smtClean="0">
              <a:latin typeface="KaiTi" panose="02010609060101010101" pitchFamily="49" charset="-122"/>
              <a:ea typeface="KaiTi" panose="02010609060101010101" pitchFamily="49" charset="-122"/>
            </a:rPr>
            <a:t>得著加倍的恩膏</a:t>
          </a:r>
          <a:r>
            <a:rPr lang="en-US" altLang="zh-TW" sz="4000" b="1" dirty="0" smtClean="0">
              <a:latin typeface="KaiTi" panose="02010609060101010101" pitchFamily="49" charset="-122"/>
              <a:ea typeface="KaiTi" panose="02010609060101010101" pitchFamily="49" charset="-122"/>
            </a:rPr>
            <a:t>	</a:t>
          </a:r>
          <a:r>
            <a:rPr lang="en-US" altLang="zh-TW" sz="1400" b="1" dirty="0" smtClean="0">
              <a:latin typeface="KaiTi" panose="02010609060101010101" pitchFamily="49" charset="-122"/>
              <a:ea typeface="KaiTi" panose="02010609060101010101" pitchFamily="49" charset="-122"/>
            </a:rPr>
            <a:t>	</a:t>
          </a:r>
          <a:r>
            <a:rPr lang="zh-CN" altLang="en-US" sz="1400" b="1" dirty="0" smtClean="0">
              <a:latin typeface="KaiTi" panose="02010609060101010101" pitchFamily="49" charset="-122"/>
              <a:ea typeface="KaiTi" panose="02010609060101010101" pitchFamily="49" charset="-122"/>
            </a:rPr>
            <a:t>黃英敏</a:t>
          </a:r>
          <a:endParaRPr lang="en-US" altLang="zh-CN" sz="1400" b="1" dirty="0" smtClean="0">
            <a:latin typeface="KaiTi" panose="02010609060101010101" pitchFamily="49" charset="-122"/>
            <a:ea typeface="KaiTi" panose="02010609060101010101" pitchFamily="49" charset="-122"/>
          </a:endParaRPr>
        </a:p>
      </dgm:t>
    </dgm:pt>
    <dgm:pt modelId="{E12DBB0F-22C4-4435-A28E-BDF90A4F69F2}" type="parTrans" cxnId="{2AA429C6-63AA-44E2-AE83-9D3A91F04284}">
      <dgm:prSet/>
      <dgm:spPr/>
      <dgm:t>
        <a:bodyPr/>
        <a:lstStyle/>
        <a:p>
          <a:endParaRPr lang="en-US"/>
        </a:p>
      </dgm:t>
    </dgm:pt>
    <dgm:pt modelId="{C45262FD-622B-4F78-B0F5-644CE58D5497}" type="sibTrans" cxnId="{2AA429C6-63AA-44E2-AE83-9D3A91F04284}">
      <dgm:prSet/>
      <dgm:spPr/>
      <dgm:t>
        <a:bodyPr/>
        <a:lstStyle/>
        <a:p>
          <a:endParaRPr lang="en-US"/>
        </a:p>
      </dgm:t>
    </dgm:pt>
    <dgm:pt modelId="{A5FA20DE-4363-4277-BCC9-7861F1878645}" type="pres">
      <dgm:prSet presAssocID="{1C318BC8-26EF-4F27-A9D8-300691F79E3B}" presName="linear" presStyleCnt="0">
        <dgm:presLayoutVars>
          <dgm:animLvl val="lvl"/>
          <dgm:resizeHandles val="exact"/>
        </dgm:presLayoutVars>
      </dgm:prSet>
      <dgm:spPr/>
      <dgm:t>
        <a:bodyPr/>
        <a:lstStyle/>
        <a:p>
          <a:endParaRPr lang="en-US"/>
        </a:p>
      </dgm:t>
    </dgm:pt>
    <dgm:pt modelId="{7E683083-7C93-4051-8AD6-93BE69092A8A}" type="pres">
      <dgm:prSet presAssocID="{C6D3400F-CF28-42F0-8C0A-79F525A0BC80}" presName="parentText" presStyleLbl="node1" presStyleIdx="0" presStyleCnt="1" custLinFactNeighborX="-18519" custLinFactNeighborY="2602">
        <dgm:presLayoutVars>
          <dgm:chMax val="0"/>
          <dgm:bulletEnabled val="1"/>
        </dgm:presLayoutVars>
      </dgm:prSet>
      <dgm:spPr/>
      <dgm:t>
        <a:bodyPr/>
        <a:lstStyle/>
        <a:p>
          <a:endParaRPr lang="en-US"/>
        </a:p>
      </dgm:t>
    </dgm:pt>
  </dgm:ptLst>
  <dgm:cxnLst>
    <dgm:cxn modelId="{29AAD871-FABB-4406-9934-FD263011B7FF}" type="presOf" srcId="{1C318BC8-26EF-4F27-A9D8-300691F79E3B}" destId="{A5FA20DE-4363-4277-BCC9-7861F1878645}" srcOrd="0" destOrd="0" presId="urn:microsoft.com/office/officeart/2005/8/layout/vList2"/>
    <dgm:cxn modelId="{7EC1C8D0-7D6B-42B5-A74A-44C5B1335C9D}" type="presOf" srcId="{C6D3400F-CF28-42F0-8C0A-79F525A0BC80}" destId="{7E683083-7C93-4051-8AD6-93BE69092A8A}" srcOrd="0" destOrd="0" presId="urn:microsoft.com/office/officeart/2005/8/layout/vList2"/>
    <dgm:cxn modelId="{2AA429C6-63AA-44E2-AE83-9D3A91F04284}" srcId="{1C318BC8-26EF-4F27-A9D8-300691F79E3B}" destId="{C6D3400F-CF28-42F0-8C0A-79F525A0BC80}" srcOrd="0" destOrd="0" parTransId="{E12DBB0F-22C4-4435-A28E-BDF90A4F69F2}" sibTransId="{C45262FD-622B-4F78-B0F5-644CE58D5497}"/>
    <dgm:cxn modelId="{02831C53-C4D8-4907-82F6-A598D1BDDDB0}" type="presParOf" srcId="{A5FA20DE-4363-4277-BCC9-7861F1878645}" destId="{7E683083-7C93-4051-8AD6-93BE69092A8A}" srcOrd="0" destOrd="0" presId="urn:microsoft.com/office/officeart/2005/8/layout/vList2"/>
  </dgm:cxnLst>
  <dgm:bg/>
  <dgm:whole>
    <a:ln>
      <a:solidFill>
        <a:schemeClr val="accent3">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9/23/2017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6942" rtl="0" eaLnBrk="1" latinLnBrk="0" hangingPunct="1">
      <a:defRPr sz="1200" kern="1200">
        <a:solidFill>
          <a:schemeClr val="tx1"/>
        </a:solidFill>
        <a:latin typeface="+mn-lt"/>
        <a:ea typeface="+mn-ea"/>
        <a:cs typeface="+mn-cs"/>
      </a:defRPr>
    </a:lvl1pPr>
    <a:lvl2pPr marL="456942" algn="l" defTabSz="456942" rtl="0" eaLnBrk="1" latinLnBrk="0" hangingPunct="1">
      <a:defRPr sz="1200" kern="1200">
        <a:solidFill>
          <a:schemeClr val="tx1"/>
        </a:solidFill>
        <a:latin typeface="+mn-lt"/>
        <a:ea typeface="+mn-ea"/>
        <a:cs typeface="+mn-cs"/>
      </a:defRPr>
    </a:lvl2pPr>
    <a:lvl3pPr marL="913884" algn="l" defTabSz="456942" rtl="0" eaLnBrk="1" latinLnBrk="0" hangingPunct="1">
      <a:defRPr sz="1200" kern="1200">
        <a:solidFill>
          <a:schemeClr val="tx1"/>
        </a:solidFill>
        <a:latin typeface="+mn-lt"/>
        <a:ea typeface="+mn-ea"/>
        <a:cs typeface="+mn-cs"/>
      </a:defRPr>
    </a:lvl3pPr>
    <a:lvl4pPr marL="1370832" algn="l" defTabSz="456942" rtl="0" eaLnBrk="1" latinLnBrk="0" hangingPunct="1">
      <a:defRPr sz="1200" kern="1200">
        <a:solidFill>
          <a:schemeClr val="tx1"/>
        </a:solidFill>
        <a:latin typeface="+mn-lt"/>
        <a:ea typeface="+mn-ea"/>
        <a:cs typeface="+mn-cs"/>
      </a:defRPr>
    </a:lvl4pPr>
    <a:lvl5pPr marL="1827775" algn="l" defTabSz="456942" rtl="0" eaLnBrk="1" latinLnBrk="0" hangingPunct="1">
      <a:defRPr sz="1200" kern="1200">
        <a:solidFill>
          <a:schemeClr val="tx1"/>
        </a:solidFill>
        <a:latin typeface="+mn-lt"/>
        <a:ea typeface="+mn-ea"/>
        <a:cs typeface="+mn-cs"/>
      </a:defRPr>
    </a:lvl5pPr>
    <a:lvl6pPr marL="2284717" algn="l" defTabSz="456942" rtl="0" eaLnBrk="1" latinLnBrk="0" hangingPunct="1">
      <a:defRPr sz="1200" kern="1200">
        <a:solidFill>
          <a:schemeClr val="tx1"/>
        </a:solidFill>
        <a:latin typeface="+mn-lt"/>
        <a:ea typeface="+mn-ea"/>
        <a:cs typeface="+mn-cs"/>
      </a:defRPr>
    </a:lvl6pPr>
    <a:lvl7pPr marL="2741663" algn="l" defTabSz="456942" rtl="0" eaLnBrk="1" latinLnBrk="0" hangingPunct="1">
      <a:defRPr sz="1200" kern="1200">
        <a:solidFill>
          <a:schemeClr val="tx1"/>
        </a:solidFill>
        <a:latin typeface="+mn-lt"/>
        <a:ea typeface="+mn-ea"/>
        <a:cs typeface="+mn-cs"/>
      </a:defRPr>
    </a:lvl7pPr>
    <a:lvl8pPr marL="3198602" algn="l" defTabSz="456942" rtl="0" eaLnBrk="1" latinLnBrk="0" hangingPunct="1">
      <a:defRPr sz="1200" kern="1200">
        <a:solidFill>
          <a:schemeClr val="tx1"/>
        </a:solidFill>
        <a:latin typeface="+mn-lt"/>
        <a:ea typeface="+mn-ea"/>
        <a:cs typeface="+mn-cs"/>
      </a:defRPr>
    </a:lvl8pPr>
    <a:lvl9pPr marL="3655549" algn="l" defTabSz="45694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7" y="1428738"/>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6" y="6000771"/>
            <a:ext cx="7786742" cy="752468"/>
          </a:xfrm>
        </p:spPr>
        <p:txBody>
          <a:bodyPr lIns="0" tIns="0" rIns="0" bIns="0">
            <a:noAutofit/>
          </a:bodyPr>
          <a:lstStyle>
            <a:lvl1pPr marL="0" indent="0" algn="ctr">
              <a:buNone/>
              <a:defRPr>
                <a:solidFill>
                  <a:schemeClr val="bg1"/>
                </a:solidFill>
              </a:defRPr>
            </a:lvl1pPr>
            <a:lvl2pPr marL="456942" indent="0" algn="ctr">
              <a:buNone/>
              <a:defRPr>
                <a:solidFill>
                  <a:schemeClr val="tx1">
                    <a:tint val="75000"/>
                  </a:schemeClr>
                </a:solidFill>
              </a:defRPr>
            </a:lvl2pPr>
            <a:lvl3pPr marL="913884" indent="0" algn="ctr">
              <a:buNone/>
              <a:defRPr>
                <a:solidFill>
                  <a:schemeClr val="tx1">
                    <a:tint val="75000"/>
                  </a:schemeClr>
                </a:solidFill>
              </a:defRPr>
            </a:lvl3pPr>
            <a:lvl4pPr marL="1370832" indent="0" algn="ctr">
              <a:buNone/>
              <a:defRPr>
                <a:solidFill>
                  <a:schemeClr val="tx1">
                    <a:tint val="75000"/>
                  </a:schemeClr>
                </a:solidFill>
              </a:defRPr>
            </a:lvl4pPr>
            <a:lvl5pPr marL="1827775" indent="0" algn="ctr">
              <a:buNone/>
              <a:defRPr>
                <a:solidFill>
                  <a:schemeClr val="tx1">
                    <a:tint val="75000"/>
                  </a:schemeClr>
                </a:solidFill>
              </a:defRPr>
            </a:lvl5pPr>
            <a:lvl6pPr marL="2284717" indent="0" algn="ctr">
              <a:buNone/>
              <a:defRPr>
                <a:solidFill>
                  <a:schemeClr val="tx1">
                    <a:tint val="75000"/>
                  </a:schemeClr>
                </a:solidFill>
              </a:defRPr>
            </a:lvl6pPr>
            <a:lvl7pPr marL="2741663" indent="0" algn="ctr">
              <a:buNone/>
              <a:defRPr>
                <a:solidFill>
                  <a:schemeClr val="tx1">
                    <a:tint val="75000"/>
                  </a:schemeClr>
                </a:solidFill>
              </a:defRPr>
            </a:lvl7pPr>
            <a:lvl8pPr marL="3198602" indent="0" algn="ctr">
              <a:buNone/>
              <a:defRPr>
                <a:solidFill>
                  <a:schemeClr val="tx1">
                    <a:tint val="75000"/>
                  </a:schemeClr>
                </a:solidFill>
              </a:defRPr>
            </a:lvl8pPr>
            <a:lvl9pPr marL="3655549"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23"/>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0" y="5214955"/>
            <a:ext cx="7772400" cy="1285884"/>
          </a:xfrm>
        </p:spPr>
        <p:txBody>
          <a:bodyPr anchor="b">
            <a:normAutofit/>
          </a:bodyPr>
          <a:lstStyle>
            <a:lvl1pPr marL="0" indent="0" algn="ctr">
              <a:buNone/>
              <a:defRPr sz="3200" b="0">
                <a:solidFill>
                  <a:schemeClr val="bg1"/>
                </a:solidFill>
              </a:defRPr>
            </a:lvl1pPr>
            <a:lvl2pPr marL="456942" indent="0">
              <a:buNone/>
              <a:defRPr sz="1800">
                <a:solidFill>
                  <a:schemeClr val="tx1">
                    <a:tint val="75000"/>
                  </a:schemeClr>
                </a:solidFill>
              </a:defRPr>
            </a:lvl2pPr>
            <a:lvl3pPr marL="913884" indent="0">
              <a:buNone/>
              <a:defRPr sz="1600">
                <a:solidFill>
                  <a:schemeClr val="tx1">
                    <a:tint val="75000"/>
                  </a:schemeClr>
                </a:solidFill>
              </a:defRPr>
            </a:lvl3pPr>
            <a:lvl4pPr marL="1370832" indent="0">
              <a:buNone/>
              <a:defRPr sz="1400">
                <a:solidFill>
                  <a:schemeClr val="tx1">
                    <a:tint val="75000"/>
                  </a:schemeClr>
                </a:solidFill>
              </a:defRPr>
            </a:lvl4pPr>
            <a:lvl5pPr marL="1827775" indent="0">
              <a:buNone/>
              <a:defRPr sz="1400">
                <a:solidFill>
                  <a:schemeClr val="tx1">
                    <a:tint val="75000"/>
                  </a:schemeClr>
                </a:solidFill>
              </a:defRPr>
            </a:lvl5pPr>
            <a:lvl6pPr marL="2284717" indent="0">
              <a:buNone/>
              <a:defRPr sz="1400">
                <a:solidFill>
                  <a:schemeClr val="tx1">
                    <a:tint val="75000"/>
                  </a:schemeClr>
                </a:solidFill>
              </a:defRPr>
            </a:lvl6pPr>
            <a:lvl7pPr marL="2741663" indent="0">
              <a:buNone/>
              <a:defRPr sz="1400">
                <a:solidFill>
                  <a:schemeClr val="tx1">
                    <a:tint val="75000"/>
                  </a:schemeClr>
                </a:solidFill>
              </a:defRPr>
            </a:lvl7pPr>
            <a:lvl8pPr marL="3198602" indent="0">
              <a:buNone/>
              <a:defRPr sz="1400">
                <a:solidFill>
                  <a:schemeClr val="tx1">
                    <a:tint val="75000"/>
                  </a:schemeClr>
                </a:solidFill>
              </a:defRPr>
            </a:lvl8pPr>
            <a:lvl9pPr marL="3655549"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567" y="3071818"/>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4"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2"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6942" indent="0">
              <a:buNone/>
              <a:defRPr sz="2000" b="1"/>
            </a:lvl2pPr>
            <a:lvl3pPr marL="913884" indent="0">
              <a:buNone/>
              <a:defRPr sz="1800" b="1"/>
            </a:lvl3pPr>
            <a:lvl4pPr marL="1370832" indent="0">
              <a:buNone/>
              <a:defRPr sz="1600" b="1"/>
            </a:lvl4pPr>
            <a:lvl5pPr marL="1827775" indent="0">
              <a:buNone/>
              <a:defRPr sz="1600" b="1"/>
            </a:lvl5pPr>
            <a:lvl6pPr marL="2284717" indent="0">
              <a:buNone/>
              <a:defRPr sz="1600" b="1"/>
            </a:lvl6pPr>
            <a:lvl7pPr marL="2741663" indent="0">
              <a:buNone/>
              <a:defRPr sz="1600" b="1"/>
            </a:lvl7pPr>
            <a:lvl8pPr marL="3198602" indent="0">
              <a:buNone/>
              <a:defRPr sz="1600" b="1"/>
            </a:lvl8pPr>
            <a:lvl9pPr marL="36555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6"/>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2" y="1500179"/>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4" y="1500181"/>
            <a:ext cx="3500462" cy="5214976"/>
          </a:xfrm>
        </p:spPr>
        <p:txBody>
          <a:bodyPr>
            <a:normAutofit/>
          </a:bodyPr>
          <a:lstStyle>
            <a:lvl1pPr marL="0" indent="0">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3" y="5505481"/>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6942" indent="0">
              <a:buNone/>
              <a:defRPr sz="2800"/>
            </a:lvl2pPr>
            <a:lvl3pPr marL="913884" indent="0">
              <a:buNone/>
              <a:defRPr sz="2400"/>
            </a:lvl3pPr>
            <a:lvl4pPr marL="1370832" indent="0">
              <a:buNone/>
              <a:defRPr sz="2000"/>
            </a:lvl4pPr>
            <a:lvl5pPr marL="1827775" indent="0">
              <a:buNone/>
              <a:defRPr sz="2000"/>
            </a:lvl5pPr>
            <a:lvl6pPr marL="2284717" indent="0">
              <a:buNone/>
              <a:defRPr sz="2000"/>
            </a:lvl6pPr>
            <a:lvl7pPr marL="2741663" indent="0">
              <a:buNone/>
              <a:defRPr sz="2000"/>
            </a:lvl7pPr>
            <a:lvl8pPr marL="3198602" indent="0">
              <a:buNone/>
              <a:defRPr sz="2000"/>
            </a:lvl8pPr>
            <a:lvl9pPr marL="365554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3" y="6072216"/>
            <a:ext cx="8715436" cy="633431"/>
          </a:xfrm>
        </p:spPr>
        <p:txBody>
          <a:bodyPr>
            <a:normAutofit/>
          </a:bodyPr>
          <a:lstStyle>
            <a:lvl1pPr marL="0" indent="0" algn="r">
              <a:buNone/>
              <a:defRPr sz="2000"/>
            </a:lvl1pPr>
            <a:lvl2pPr marL="456942" indent="0">
              <a:buNone/>
              <a:defRPr sz="1200"/>
            </a:lvl2pPr>
            <a:lvl3pPr marL="913884" indent="0">
              <a:buNone/>
              <a:defRPr sz="1000"/>
            </a:lvl3pPr>
            <a:lvl4pPr marL="1370832" indent="0">
              <a:buNone/>
              <a:defRPr sz="900"/>
            </a:lvl4pPr>
            <a:lvl5pPr marL="1827775" indent="0">
              <a:buNone/>
              <a:defRPr sz="900"/>
            </a:lvl5pPr>
            <a:lvl6pPr marL="2284717" indent="0">
              <a:buNone/>
              <a:defRPr sz="900"/>
            </a:lvl6pPr>
            <a:lvl7pPr marL="2741663" indent="0">
              <a:buNone/>
              <a:defRPr sz="900"/>
            </a:lvl7pPr>
            <a:lvl8pPr marL="3198602" indent="0">
              <a:buNone/>
              <a:defRPr sz="900"/>
            </a:lvl8pPr>
            <a:lvl9pPr marL="3655549"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9/23/2017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0" y="13"/>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366"/>
            <a:ext cx="2133600" cy="365125"/>
          </a:xfrm>
          <a:prstGeom prst="rect">
            <a:avLst/>
          </a:prstGeom>
        </p:spPr>
        <p:txBody>
          <a:bodyPr lIns="91388" tIns="45694" rIns="91388" bIns="45694"/>
          <a:lstStyle/>
          <a:p>
            <a:pPr defTabSz="913884"/>
            <a:fld id="{63803C67-FA4A-40E6-AF61-34AA9B3F4B33}" type="datetimeFigureOut">
              <a:rPr lang="en-US" smtClean="0">
                <a:solidFill>
                  <a:prstClr val="black"/>
                </a:solidFill>
              </a:rPr>
              <a:pPr defTabSz="913884"/>
              <a:t>9/23/2017</a:t>
            </a:fld>
            <a:endParaRPr lang="en-GB">
              <a:solidFill>
                <a:prstClr val="black"/>
              </a:solidFill>
            </a:endParaRPr>
          </a:p>
        </p:txBody>
      </p:sp>
      <p:sp>
        <p:nvSpPr>
          <p:cNvPr id="5" name="Footer Placeholder 4"/>
          <p:cNvSpPr>
            <a:spLocks noGrp="1"/>
          </p:cNvSpPr>
          <p:nvPr>
            <p:ph type="ftr" sz="quarter" idx="11"/>
          </p:nvPr>
        </p:nvSpPr>
        <p:spPr>
          <a:xfrm>
            <a:off x="3124201" y="6356366"/>
            <a:ext cx="2895600" cy="365125"/>
          </a:xfrm>
          <a:prstGeom prst="rect">
            <a:avLst/>
          </a:prstGeom>
        </p:spPr>
        <p:txBody>
          <a:bodyPr lIns="91388" tIns="45694" rIns="91388" bIns="45694"/>
          <a:lstStyle/>
          <a:p>
            <a:pPr defTabSz="913884"/>
            <a:endParaRPr lang="en-GB">
              <a:solidFill>
                <a:prstClr val="black"/>
              </a:solidFill>
            </a:endParaRPr>
          </a:p>
        </p:txBody>
      </p:sp>
      <p:sp>
        <p:nvSpPr>
          <p:cNvPr id="6" name="Slide Number Placeholder 5"/>
          <p:cNvSpPr>
            <a:spLocks noGrp="1"/>
          </p:cNvSpPr>
          <p:nvPr>
            <p:ph type="sldNum" sz="quarter" idx="12"/>
          </p:nvPr>
        </p:nvSpPr>
        <p:spPr>
          <a:xfrm>
            <a:off x="6553200" y="6356366"/>
            <a:ext cx="2133600" cy="365125"/>
          </a:xfrm>
          <a:prstGeom prst="rect">
            <a:avLst/>
          </a:prstGeom>
        </p:spPr>
        <p:txBody>
          <a:bodyPr lIns="91388" tIns="45694" rIns="91388" bIns="45694"/>
          <a:lstStyle/>
          <a:p>
            <a:pPr defTabSz="913884"/>
            <a:fld id="{267F94B8-4239-43A4-8CCC-9AEBB00197B7}" type="slidenum">
              <a:rPr lang="en-GB" smtClean="0">
                <a:solidFill>
                  <a:prstClr val="black"/>
                </a:solidFill>
              </a:rPr>
              <a:pPr defTabSz="913884"/>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88" y="4194183"/>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88" y="3617921"/>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lvl1pPr>
            <a:lvl2pPr marL="457108" indent="0">
              <a:buNone/>
              <a:defRPr sz="1800"/>
            </a:lvl2pPr>
            <a:lvl3pPr marL="914214" indent="0">
              <a:buNone/>
              <a:defRPr sz="1600"/>
            </a:lvl3pPr>
            <a:lvl4pPr marL="1371322" indent="0">
              <a:buNone/>
              <a:defRPr sz="1400"/>
            </a:lvl4pPr>
            <a:lvl5pPr marL="1828429" indent="0">
              <a:buNone/>
              <a:defRPr sz="1400"/>
            </a:lvl5pPr>
            <a:lvl6pPr marL="2285535" indent="0">
              <a:buNone/>
              <a:defRPr sz="1400"/>
            </a:lvl6pPr>
            <a:lvl7pPr marL="2742643" indent="0">
              <a:buNone/>
              <a:defRPr sz="1400"/>
            </a:lvl7pPr>
            <a:lvl8pPr marL="3199749" indent="0">
              <a:buNone/>
              <a:defRPr sz="1400"/>
            </a:lvl8pPr>
            <a:lvl9pPr marL="3656857"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32"/>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28" y="1990732"/>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9"/>
            <a:ext cx="4040188"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9"/>
            <a:ext cx="4041775" cy="639763"/>
          </a:xfrm>
        </p:spPr>
        <p:txBody>
          <a:bodyPr anchor="b"/>
          <a:lstStyle>
            <a:lvl1pPr marL="0" indent="0">
              <a:buNone/>
              <a:defRPr sz="2400" b="1"/>
            </a:lvl1pPr>
            <a:lvl2pPr marL="457108" indent="0">
              <a:buNone/>
              <a:defRPr sz="2000" b="1"/>
            </a:lvl2pPr>
            <a:lvl3pPr marL="914214" indent="0">
              <a:buNone/>
              <a:defRPr sz="1800" b="1"/>
            </a:lvl3pPr>
            <a:lvl4pPr marL="1371322" indent="0">
              <a:buNone/>
              <a:defRPr sz="1600" b="1"/>
            </a:lvl4pPr>
            <a:lvl5pPr marL="1828429" indent="0">
              <a:buNone/>
              <a:defRPr sz="1600" b="1"/>
            </a:lvl5pPr>
            <a:lvl6pPr marL="2285535" indent="0">
              <a:buNone/>
              <a:defRPr sz="1600" b="1"/>
            </a:lvl6pPr>
            <a:lvl7pPr marL="2742643" indent="0">
              <a:buNone/>
              <a:defRPr sz="1600" b="1"/>
            </a:lvl7pPr>
            <a:lvl8pPr marL="3199749" indent="0">
              <a:buNone/>
              <a:defRPr sz="1600" b="1"/>
            </a:lvl8pPr>
            <a:lvl9pPr marL="3656857"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6" y="273055"/>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16" y="1435106"/>
            <a:ext cx="3008313" cy="46910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5"/>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7"/>
            <a:ext cx="5486400" cy="4114800"/>
          </a:xfrm>
        </p:spPr>
        <p:txBody>
          <a:bodyPr/>
          <a:lstStyle>
            <a:lvl1pPr marL="0" indent="0">
              <a:buNone/>
              <a:defRPr sz="3200"/>
            </a:lvl1pPr>
            <a:lvl2pPr marL="457108" indent="0">
              <a:buNone/>
              <a:defRPr sz="2800"/>
            </a:lvl2pPr>
            <a:lvl3pPr marL="914214" indent="0">
              <a:buNone/>
              <a:defRPr sz="2400"/>
            </a:lvl3pPr>
            <a:lvl4pPr marL="1371322" indent="0">
              <a:buNone/>
              <a:defRPr sz="2000"/>
            </a:lvl4pPr>
            <a:lvl5pPr marL="1828429" indent="0">
              <a:buNone/>
              <a:defRPr sz="2000"/>
            </a:lvl5pPr>
            <a:lvl6pPr marL="2285535" indent="0">
              <a:buNone/>
              <a:defRPr sz="2000"/>
            </a:lvl6pPr>
            <a:lvl7pPr marL="2742643" indent="0">
              <a:buNone/>
              <a:defRPr sz="2000"/>
            </a:lvl7pPr>
            <a:lvl8pPr marL="3199749" indent="0">
              <a:buNone/>
              <a:defRPr sz="2000"/>
            </a:lvl8pPr>
            <a:lvl9pPr marL="3656857" indent="0">
              <a:buNone/>
              <a:defRPr sz="2000"/>
            </a:lvl9pPr>
          </a:lstStyle>
          <a:p>
            <a:endParaRPr lang="zh-TW" altLang="en-US"/>
          </a:p>
        </p:txBody>
      </p:sp>
      <p:sp>
        <p:nvSpPr>
          <p:cNvPr id="4" name="Text Placeholder 3"/>
          <p:cNvSpPr>
            <a:spLocks noGrp="1"/>
          </p:cNvSpPr>
          <p:nvPr>
            <p:ph type="body" sz="half" idx="2"/>
          </p:nvPr>
        </p:nvSpPr>
        <p:spPr>
          <a:xfrm>
            <a:off x="1792288" y="5367348"/>
            <a:ext cx="5486400" cy="804863"/>
          </a:xfrm>
        </p:spPr>
        <p:txBody>
          <a:bodyPr/>
          <a:lstStyle>
            <a:lvl1pPr marL="0" indent="0">
              <a:buNone/>
              <a:defRPr sz="1400"/>
            </a:lvl1pPr>
            <a:lvl2pPr marL="457108" indent="0">
              <a:buNone/>
              <a:defRPr sz="1200"/>
            </a:lvl2pPr>
            <a:lvl3pPr marL="914214" indent="0">
              <a:buNone/>
              <a:defRPr sz="1000"/>
            </a:lvl3pPr>
            <a:lvl4pPr marL="1371322" indent="0">
              <a:buNone/>
              <a:defRPr sz="900"/>
            </a:lvl4pPr>
            <a:lvl5pPr marL="1828429" indent="0">
              <a:buNone/>
              <a:defRPr sz="900"/>
            </a:lvl5pPr>
            <a:lvl6pPr marL="2285535" indent="0">
              <a:buNone/>
              <a:defRPr sz="900"/>
            </a:lvl6pPr>
            <a:lvl7pPr marL="2742643" indent="0">
              <a:buNone/>
              <a:defRPr sz="900"/>
            </a:lvl7pPr>
            <a:lvl8pPr marL="3199749" indent="0">
              <a:buNone/>
              <a:defRPr sz="900"/>
            </a:lvl8pPr>
            <a:lvl9pPr marL="3656857"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824" y="846145"/>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5" y="846145"/>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A42328AF-0F20-4E50-BEE2-D1777062EAD4}" type="slidenum">
              <a:rPr lang="en-US" altLang="zh-TW"/>
              <a:pPr>
                <a:defRPr/>
              </a:pPr>
              <a:t>‹#›</a:t>
            </a:fld>
            <a:endParaRPr lang="en-US" altLang="zh-TW"/>
          </a:p>
        </p:txBody>
      </p:sp>
    </p:spTree>
    <p:extLst>
      <p:ext uri="{BB962C8B-B14F-4D97-AF65-F5344CB8AC3E}">
        <p14:creationId xmlns:p14="http://schemas.microsoft.com/office/powerpoint/2010/main" val="4047639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30238519-D2AD-4B20-A904-7C4CE96A7960}" type="slidenum">
              <a:rPr lang="en-US" altLang="zh-TW"/>
              <a:pPr>
                <a:defRPr/>
              </a:pPr>
              <a:t>‹#›</a:t>
            </a:fld>
            <a:endParaRPr lang="en-US" altLang="zh-TW"/>
          </a:p>
        </p:txBody>
      </p:sp>
    </p:spTree>
    <p:extLst>
      <p:ext uri="{BB962C8B-B14F-4D97-AF65-F5344CB8AC3E}">
        <p14:creationId xmlns:p14="http://schemas.microsoft.com/office/powerpoint/2010/main" val="286304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9519144F-B5A7-4D9B-ABE3-55B77A499815}" type="slidenum">
              <a:rPr lang="en-US" altLang="zh-TW"/>
              <a:pPr>
                <a:defRPr/>
              </a:pPr>
              <a:t>‹#›</a:t>
            </a:fld>
            <a:endParaRPr lang="en-US" altLang="zh-TW"/>
          </a:p>
        </p:txBody>
      </p:sp>
    </p:spTree>
    <p:extLst>
      <p:ext uri="{BB962C8B-B14F-4D97-AF65-F5344CB8AC3E}">
        <p14:creationId xmlns:p14="http://schemas.microsoft.com/office/powerpoint/2010/main" val="4204729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BB20E8D0-26BC-4355-B1C2-71D44AE15D40}" type="slidenum">
              <a:rPr lang="en-US" altLang="zh-TW"/>
              <a:pPr>
                <a:defRPr/>
              </a:pPr>
              <a:t>‹#›</a:t>
            </a:fld>
            <a:endParaRPr lang="en-US" altLang="zh-TW"/>
          </a:p>
        </p:txBody>
      </p:sp>
    </p:spTree>
    <p:extLst>
      <p:ext uri="{BB962C8B-B14F-4D97-AF65-F5344CB8AC3E}">
        <p14:creationId xmlns:p14="http://schemas.microsoft.com/office/powerpoint/2010/main" val="610672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b="1"/>
            </a:lvl1pPr>
          </a:lstStyle>
          <a:p>
            <a:pPr>
              <a:defRPr/>
            </a:pPr>
            <a:fld id="{32A61D9C-E860-495C-AF49-D07BD82F6B88}" type="slidenum">
              <a:rPr lang="en-US" altLang="zh-TW"/>
              <a:pPr>
                <a:defRPr/>
              </a:pPr>
              <a:t>‹#›</a:t>
            </a:fld>
            <a:endParaRPr lang="en-US" altLang="zh-TW"/>
          </a:p>
        </p:txBody>
      </p:sp>
    </p:spTree>
    <p:extLst>
      <p:ext uri="{BB962C8B-B14F-4D97-AF65-F5344CB8AC3E}">
        <p14:creationId xmlns:p14="http://schemas.microsoft.com/office/powerpoint/2010/main" val="586604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b="1"/>
            </a:lvl1pPr>
          </a:lstStyle>
          <a:p>
            <a:pPr>
              <a:defRPr/>
            </a:pPr>
            <a:fld id="{822DFA2F-4419-4AC6-AA40-2C184383BEEB}" type="slidenum">
              <a:rPr lang="en-US" altLang="zh-TW"/>
              <a:pPr>
                <a:defRPr/>
              </a:pPr>
              <a:t>‹#›</a:t>
            </a:fld>
            <a:endParaRPr lang="en-US" altLang="zh-TW"/>
          </a:p>
        </p:txBody>
      </p:sp>
    </p:spTree>
    <p:extLst>
      <p:ext uri="{BB962C8B-B14F-4D97-AF65-F5344CB8AC3E}">
        <p14:creationId xmlns:p14="http://schemas.microsoft.com/office/powerpoint/2010/main" val="288335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b="1"/>
            </a:lvl1pPr>
          </a:lstStyle>
          <a:p>
            <a:pPr>
              <a:defRPr/>
            </a:pPr>
            <a:fld id="{F2011F9D-33CD-4356-9135-7BF35EC8034B}" type="slidenum">
              <a:rPr lang="en-US" altLang="zh-TW"/>
              <a:pPr>
                <a:defRPr/>
              </a:pPr>
              <a:t>‹#›</a:t>
            </a:fld>
            <a:endParaRPr lang="en-US" altLang="zh-TW"/>
          </a:p>
        </p:txBody>
      </p:sp>
    </p:spTree>
    <p:extLst>
      <p:ext uri="{BB962C8B-B14F-4D97-AF65-F5344CB8AC3E}">
        <p14:creationId xmlns:p14="http://schemas.microsoft.com/office/powerpoint/2010/main" val="2098213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633D1F17-651C-4A0F-B6B0-8AFA1A57A9B5}" type="slidenum">
              <a:rPr lang="en-US" altLang="zh-TW"/>
              <a:pPr>
                <a:defRPr/>
              </a:pPr>
              <a:t>‹#›</a:t>
            </a:fld>
            <a:endParaRPr lang="en-US" altLang="zh-TW"/>
          </a:p>
        </p:txBody>
      </p:sp>
    </p:spTree>
    <p:extLst>
      <p:ext uri="{BB962C8B-B14F-4D97-AF65-F5344CB8AC3E}">
        <p14:creationId xmlns:p14="http://schemas.microsoft.com/office/powerpoint/2010/main" val="1498448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b="1"/>
            </a:lvl1pPr>
          </a:lstStyle>
          <a:p>
            <a:pPr>
              <a:defRPr/>
            </a:pPr>
            <a:fld id="{00DAAE66-1612-42A4-932F-81A31803CB42}" type="slidenum">
              <a:rPr lang="en-US" altLang="zh-TW"/>
              <a:pPr>
                <a:defRPr/>
              </a:pPr>
              <a:t>‹#›</a:t>
            </a:fld>
            <a:endParaRPr lang="en-US" altLang="zh-TW"/>
          </a:p>
        </p:txBody>
      </p:sp>
    </p:spTree>
    <p:extLst>
      <p:ext uri="{BB962C8B-B14F-4D97-AF65-F5344CB8AC3E}">
        <p14:creationId xmlns:p14="http://schemas.microsoft.com/office/powerpoint/2010/main" val="4137677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24B79410-07E7-4581-AF0A-30564A49BA0F}" type="slidenum">
              <a:rPr lang="en-US" altLang="zh-TW"/>
              <a:pPr>
                <a:defRPr/>
              </a:pPr>
              <a:t>‹#›</a:t>
            </a:fld>
            <a:endParaRPr lang="en-US" altLang="zh-TW"/>
          </a:p>
        </p:txBody>
      </p:sp>
    </p:spTree>
    <p:extLst>
      <p:ext uri="{BB962C8B-B14F-4D97-AF65-F5344CB8AC3E}">
        <p14:creationId xmlns:p14="http://schemas.microsoft.com/office/powerpoint/2010/main" val="201962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b="1"/>
            </a:lvl1pPr>
          </a:lstStyle>
          <a:p>
            <a:pPr>
              <a:defRPr/>
            </a:pPr>
            <a:fld id="{C78B4C11-47D9-4086-88D4-DE76A19D4266}" type="slidenum">
              <a:rPr lang="en-US" altLang="zh-TW"/>
              <a:pPr>
                <a:defRPr/>
              </a:pPr>
              <a:t>‹#›</a:t>
            </a:fld>
            <a:endParaRPr lang="en-US" altLang="zh-TW"/>
          </a:p>
        </p:txBody>
      </p:sp>
    </p:spTree>
    <p:extLst>
      <p:ext uri="{BB962C8B-B14F-4D97-AF65-F5344CB8AC3E}">
        <p14:creationId xmlns:p14="http://schemas.microsoft.com/office/powerpoint/2010/main" val="4130655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68" indent="0" algn="ctr">
              <a:buNone/>
              <a:defRPr>
                <a:solidFill>
                  <a:schemeClr val="tx1">
                    <a:tint val="75000"/>
                  </a:schemeClr>
                </a:solidFill>
              </a:defRPr>
            </a:lvl2pPr>
            <a:lvl3pPr marL="914134" indent="0" algn="ctr">
              <a:buNone/>
              <a:defRPr>
                <a:solidFill>
                  <a:schemeClr val="tx1">
                    <a:tint val="75000"/>
                  </a:schemeClr>
                </a:solidFill>
              </a:defRPr>
            </a:lvl3pPr>
            <a:lvl4pPr marL="1371200" indent="0" algn="ctr">
              <a:buNone/>
              <a:defRPr>
                <a:solidFill>
                  <a:schemeClr val="tx1">
                    <a:tint val="75000"/>
                  </a:schemeClr>
                </a:solidFill>
              </a:defRPr>
            </a:lvl4pPr>
            <a:lvl5pPr marL="1828266" indent="0" algn="ctr">
              <a:buNone/>
              <a:defRPr>
                <a:solidFill>
                  <a:schemeClr val="tx1">
                    <a:tint val="75000"/>
                  </a:schemeClr>
                </a:solidFill>
              </a:defRPr>
            </a:lvl5pPr>
            <a:lvl6pPr marL="2285333" indent="0" algn="ctr">
              <a:buNone/>
              <a:defRPr>
                <a:solidFill>
                  <a:schemeClr val="tx1">
                    <a:tint val="75000"/>
                  </a:schemeClr>
                </a:solidFill>
              </a:defRPr>
            </a:lvl6pPr>
            <a:lvl7pPr marL="2742401" indent="0" algn="ctr">
              <a:buNone/>
              <a:defRPr>
                <a:solidFill>
                  <a:schemeClr val="tx1">
                    <a:tint val="75000"/>
                  </a:schemeClr>
                </a:solidFill>
              </a:defRPr>
            </a:lvl7pPr>
            <a:lvl8pPr marL="3199467" indent="0" algn="ctr">
              <a:buNone/>
              <a:defRPr>
                <a:solidFill>
                  <a:schemeClr val="tx1">
                    <a:tint val="75000"/>
                  </a:schemeClr>
                </a:solidFill>
              </a:defRPr>
            </a:lvl8pPr>
            <a:lvl9pPr marL="3656534" indent="0" algn="ctr">
              <a:buNone/>
              <a:defRPr>
                <a:solidFill>
                  <a:schemeClr val="tx1">
                    <a:tint val="75000"/>
                  </a:schemeClr>
                </a:solidFill>
              </a:defRPr>
            </a:lvl9pPr>
          </a:lstStyle>
          <a:p>
            <a:r>
              <a:rPr lang="zh-TW" altLang="en-US" smtClean="0"/>
              <a:t>按一下以編輯母片副標題樣式</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2C294ABD-FC5E-4DBF-AE69-562F5A1A9D7E}" type="slidenum">
              <a:rPr lang="en-US" altLang="zh-TW"/>
              <a:pPr>
                <a:defRPr/>
              </a:pPr>
              <a:t>‹#›</a:t>
            </a:fld>
            <a:endParaRPr lang="en-US" altLang="zh-TW"/>
          </a:p>
        </p:txBody>
      </p:sp>
    </p:spTree>
    <p:extLst>
      <p:ext uri="{BB962C8B-B14F-4D97-AF65-F5344CB8AC3E}">
        <p14:creationId xmlns:p14="http://schemas.microsoft.com/office/powerpoint/2010/main" val="116189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315784C-750B-45EB-B70D-52ABD4E83372}" type="slidenum">
              <a:rPr lang="en-US" altLang="zh-TW"/>
              <a:pPr>
                <a:defRPr/>
              </a:pPr>
              <a:t>‹#›</a:t>
            </a:fld>
            <a:endParaRPr lang="en-US" altLang="zh-TW"/>
          </a:p>
        </p:txBody>
      </p:sp>
    </p:spTree>
    <p:extLst>
      <p:ext uri="{BB962C8B-B14F-4D97-AF65-F5344CB8AC3E}">
        <p14:creationId xmlns:p14="http://schemas.microsoft.com/office/powerpoint/2010/main" val="1393555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68" indent="0">
              <a:buNone/>
              <a:defRPr sz="1800">
                <a:solidFill>
                  <a:schemeClr val="tx1">
                    <a:tint val="75000"/>
                  </a:schemeClr>
                </a:solidFill>
              </a:defRPr>
            </a:lvl2pPr>
            <a:lvl3pPr marL="914134" indent="0">
              <a:buNone/>
              <a:defRPr sz="1600">
                <a:solidFill>
                  <a:schemeClr val="tx1">
                    <a:tint val="75000"/>
                  </a:schemeClr>
                </a:solidFill>
              </a:defRPr>
            </a:lvl3pPr>
            <a:lvl4pPr marL="1371200" indent="0">
              <a:buNone/>
              <a:defRPr sz="1400">
                <a:solidFill>
                  <a:schemeClr val="tx1">
                    <a:tint val="75000"/>
                  </a:schemeClr>
                </a:solidFill>
              </a:defRPr>
            </a:lvl4pPr>
            <a:lvl5pPr marL="1828266" indent="0">
              <a:buNone/>
              <a:defRPr sz="1400">
                <a:solidFill>
                  <a:schemeClr val="tx1">
                    <a:tint val="75000"/>
                  </a:schemeClr>
                </a:solidFill>
              </a:defRPr>
            </a:lvl5pPr>
            <a:lvl6pPr marL="2285333" indent="0">
              <a:buNone/>
              <a:defRPr sz="1400">
                <a:solidFill>
                  <a:schemeClr val="tx1">
                    <a:tint val="75000"/>
                  </a:schemeClr>
                </a:solidFill>
              </a:defRPr>
            </a:lvl6pPr>
            <a:lvl7pPr marL="2742401" indent="0">
              <a:buNone/>
              <a:defRPr sz="1400">
                <a:solidFill>
                  <a:schemeClr val="tx1">
                    <a:tint val="75000"/>
                  </a:schemeClr>
                </a:solidFill>
              </a:defRPr>
            </a:lvl7pPr>
            <a:lvl8pPr marL="3199467" indent="0">
              <a:buNone/>
              <a:defRPr sz="1400">
                <a:solidFill>
                  <a:schemeClr val="tx1">
                    <a:tint val="75000"/>
                  </a:schemeClr>
                </a:solidFill>
              </a:defRPr>
            </a:lvl8pPr>
            <a:lvl9pPr marL="3656534"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82A7A35-6ED3-44C3-9CED-7F064557C5C9}" type="slidenum">
              <a:rPr lang="en-US" altLang="zh-TW"/>
              <a:pPr>
                <a:defRPr/>
              </a:pPr>
              <a:t>‹#›</a:t>
            </a:fld>
            <a:endParaRPr lang="en-US" altLang="zh-TW"/>
          </a:p>
        </p:txBody>
      </p:sp>
    </p:spTree>
    <p:extLst>
      <p:ext uri="{BB962C8B-B14F-4D97-AF65-F5344CB8AC3E}">
        <p14:creationId xmlns:p14="http://schemas.microsoft.com/office/powerpoint/2010/main" val="165074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938704BD-E432-4FC3-ABE3-B3A29C23E178}" type="slidenum">
              <a:rPr lang="en-US" altLang="zh-TW"/>
              <a:pPr>
                <a:defRPr/>
              </a:pPr>
              <a:t>‹#›</a:t>
            </a:fld>
            <a:endParaRPr lang="en-US" altLang="zh-TW"/>
          </a:p>
        </p:txBody>
      </p:sp>
    </p:spTree>
    <p:extLst>
      <p:ext uri="{BB962C8B-B14F-4D97-AF65-F5344CB8AC3E}">
        <p14:creationId xmlns:p14="http://schemas.microsoft.com/office/powerpoint/2010/main" val="1282439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33" y="1535113"/>
            <a:ext cx="4041775" cy="639763"/>
          </a:xfrm>
        </p:spPr>
        <p:txBody>
          <a:bodyPr anchor="b"/>
          <a:lstStyle>
            <a:lvl1pPr marL="0" indent="0">
              <a:buNone/>
              <a:defRPr sz="2400" b="1"/>
            </a:lvl1pPr>
            <a:lvl2pPr marL="457068" indent="0">
              <a:buNone/>
              <a:defRPr sz="2000" b="1"/>
            </a:lvl2pPr>
            <a:lvl3pPr marL="914134" indent="0">
              <a:buNone/>
              <a:defRPr sz="1800" b="1"/>
            </a:lvl3pPr>
            <a:lvl4pPr marL="1371200" indent="0">
              <a:buNone/>
              <a:defRPr sz="1600" b="1"/>
            </a:lvl4pPr>
            <a:lvl5pPr marL="1828266" indent="0">
              <a:buNone/>
              <a:defRPr sz="1600" b="1"/>
            </a:lvl5pPr>
            <a:lvl6pPr marL="2285333" indent="0">
              <a:buNone/>
              <a:defRPr sz="1600" b="1"/>
            </a:lvl6pPr>
            <a:lvl7pPr marL="2742401" indent="0">
              <a:buNone/>
              <a:defRPr sz="1600" b="1"/>
            </a:lvl7pPr>
            <a:lvl8pPr marL="3199467" indent="0">
              <a:buNone/>
              <a:defRPr sz="1600" b="1"/>
            </a:lvl8pPr>
            <a:lvl9pPr marL="3656534"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3"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8"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5172F8A8-301A-4916-B238-0260712B783F}" type="slidenum">
              <a:rPr lang="en-US" altLang="zh-TW"/>
              <a:pPr>
                <a:defRPr/>
              </a:pPr>
              <a:t>‹#›</a:t>
            </a:fld>
            <a:endParaRPr lang="en-US" altLang="zh-TW"/>
          </a:p>
        </p:txBody>
      </p:sp>
    </p:spTree>
    <p:extLst>
      <p:ext uri="{BB962C8B-B14F-4D97-AF65-F5344CB8AC3E}">
        <p14:creationId xmlns:p14="http://schemas.microsoft.com/office/powerpoint/2010/main" val="63709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4"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7B0969EA-1AFC-472B-B6EE-F32533A5855C}" type="slidenum">
              <a:rPr lang="en-US" altLang="zh-TW"/>
              <a:pPr>
                <a:defRPr/>
              </a:pPr>
              <a:t>‹#›</a:t>
            </a:fld>
            <a:endParaRPr lang="en-US" altLang="zh-TW"/>
          </a:p>
        </p:txBody>
      </p:sp>
    </p:spTree>
    <p:extLst>
      <p:ext uri="{BB962C8B-B14F-4D97-AF65-F5344CB8AC3E}">
        <p14:creationId xmlns:p14="http://schemas.microsoft.com/office/powerpoint/2010/main" val="51917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3"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97BEF66-12CB-4A0C-82AE-193BEA555DFD}" type="slidenum">
              <a:rPr lang="en-US" altLang="zh-TW"/>
              <a:pPr>
                <a:defRPr/>
              </a:pPr>
              <a:t>‹#›</a:t>
            </a:fld>
            <a:endParaRPr lang="en-US" altLang="zh-TW"/>
          </a:p>
        </p:txBody>
      </p:sp>
    </p:spTree>
    <p:extLst>
      <p:ext uri="{BB962C8B-B14F-4D97-AF65-F5344CB8AC3E}">
        <p14:creationId xmlns:p14="http://schemas.microsoft.com/office/powerpoint/2010/main" val="192934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839F4D13-2340-47D6-89E9-512279727600}" type="slidenum">
              <a:rPr lang="en-US" altLang="zh-TW"/>
              <a:pPr>
                <a:defRPr/>
              </a:pPr>
              <a:t>‹#›</a:t>
            </a:fld>
            <a:endParaRPr lang="en-US" altLang="zh-TW"/>
          </a:p>
        </p:txBody>
      </p:sp>
    </p:spTree>
    <p:extLst>
      <p:ext uri="{BB962C8B-B14F-4D97-AF65-F5344CB8AC3E}">
        <p14:creationId xmlns:p14="http://schemas.microsoft.com/office/powerpoint/2010/main" val="146068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rtlCol="0">
            <a:normAutofit/>
          </a:bodyPr>
          <a:lstStyle>
            <a:lvl1pPr marL="0" indent="0">
              <a:buNone/>
              <a:defRPr sz="3200"/>
            </a:lvl1pPr>
            <a:lvl2pPr marL="457068" indent="0">
              <a:buNone/>
              <a:defRPr sz="2800"/>
            </a:lvl2pPr>
            <a:lvl3pPr marL="914134" indent="0">
              <a:buNone/>
              <a:defRPr sz="2400"/>
            </a:lvl3pPr>
            <a:lvl4pPr marL="1371200" indent="0">
              <a:buNone/>
              <a:defRPr sz="2000"/>
            </a:lvl4pPr>
            <a:lvl5pPr marL="1828266" indent="0">
              <a:buNone/>
              <a:defRPr sz="2000"/>
            </a:lvl5pPr>
            <a:lvl6pPr marL="2285333" indent="0">
              <a:buNone/>
              <a:defRPr sz="2000"/>
            </a:lvl6pPr>
            <a:lvl7pPr marL="2742401" indent="0">
              <a:buNone/>
              <a:defRPr sz="2000"/>
            </a:lvl7pPr>
            <a:lvl8pPr marL="3199467" indent="0">
              <a:buNone/>
              <a:defRPr sz="2000"/>
            </a:lvl8pPr>
            <a:lvl9pPr marL="3656534"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068" indent="0">
              <a:buNone/>
              <a:defRPr sz="1200"/>
            </a:lvl2pPr>
            <a:lvl3pPr marL="914134" indent="0">
              <a:buNone/>
              <a:defRPr sz="1000"/>
            </a:lvl3pPr>
            <a:lvl4pPr marL="1371200" indent="0">
              <a:buNone/>
              <a:defRPr sz="900"/>
            </a:lvl4pPr>
            <a:lvl5pPr marL="1828266" indent="0">
              <a:buNone/>
              <a:defRPr sz="900"/>
            </a:lvl5pPr>
            <a:lvl6pPr marL="2285333" indent="0">
              <a:buNone/>
              <a:defRPr sz="900"/>
            </a:lvl6pPr>
            <a:lvl7pPr marL="2742401" indent="0">
              <a:buNone/>
              <a:defRPr sz="900"/>
            </a:lvl7pPr>
            <a:lvl8pPr marL="3199467" indent="0">
              <a:buNone/>
              <a:defRPr sz="900"/>
            </a:lvl8pPr>
            <a:lvl9pPr marL="3656534"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6"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D608D377-125A-4052-A042-23673FDE25AE}" type="slidenum">
              <a:rPr lang="en-US" altLang="zh-TW"/>
              <a:pPr>
                <a:defRPr/>
              </a:pPr>
              <a:t>‹#›</a:t>
            </a:fld>
            <a:endParaRPr lang="en-US" altLang="zh-TW"/>
          </a:p>
        </p:txBody>
      </p:sp>
    </p:spTree>
    <p:extLst>
      <p:ext uri="{BB962C8B-B14F-4D97-AF65-F5344CB8AC3E}">
        <p14:creationId xmlns:p14="http://schemas.microsoft.com/office/powerpoint/2010/main" val="2673978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E85174D8-6513-4B6C-A106-65C2728C2A48}" type="slidenum">
              <a:rPr lang="en-US" altLang="zh-TW"/>
              <a:pPr>
                <a:defRPr/>
              </a:pPr>
              <a:t>‹#›</a:t>
            </a:fld>
            <a:endParaRPr lang="en-US" altLang="zh-TW"/>
          </a:p>
        </p:txBody>
      </p:sp>
    </p:spTree>
    <p:extLst>
      <p:ext uri="{BB962C8B-B14F-4D97-AF65-F5344CB8AC3E}">
        <p14:creationId xmlns:p14="http://schemas.microsoft.com/office/powerpoint/2010/main" val="3817729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45"/>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45"/>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3"/>
          <p:cNvSpPr>
            <a:spLocks noGrp="1"/>
          </p:cNvSpPr>
          <p:nvPr>
            <p:ph type="dt" sz="half" idx="10"/>
          </p:nvPr>
        </p:nvSpPr>
        <p:spPr/>
        <p:txBody>
          <a:bodyPr/>
          <a:lstStyle>
            <a:lvl1pPr eaLnBrk="1" hangingPunct="1">
              <a:defRPr b="0">
                <a:latin typeface="Verdana" pitchFamily="34" charset="0"/>
                <a:ea typeface="DFKai-SB" pitchFamily="65" charset="-120"/>
                <a:cs typeface="+mn-cs"/>
              </a:defRPr>
            </a:lvl1pPr>
          </a:lstStyle>
          <a:p>
            <a:pPr>
              <a:defRPr/>
            </a:pPr>
            <a:endParaRPr lang="en-US" altLang="zh-TW"/>
          </a:p>
        </p:txBody>
      </p:sp>
      <p:sp>
        <p:nvSpPr>
          <p:cNvPr id="5" name="頁尾版面配置區 4"/>
          <p:cNvSpPr>
            <a:spLocks noGrp="1"/>
          </p:cNvSpPr>
          <p:nvPr>
            <p:ph type="ftr" sz="quarter" idx="11"/>
          </p:nvPr>
        </p:nvSpPr>
        <p:spPr/>
        <p:txBody>
          <a:bodyPr/>
          <a:lstStyle>
            <a:lvl1pPr algn="l" eaLnBrk="1" hangingPunct="1">
              <a:defRPr b="0">
                <a:latin typeface="Verdana" pitchFamily="34" charset="0"/>
                <a:ea typeface="DFKai-SB" pitchFamily="65" charset="-120"/>
                <a:cs typeface="+mn-cs"/>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eaLnBrk="1" hangingPunct="1">
              <a:defRPr b="0">
                <a:latin typeface="Verdana" pitchFamily="34" charset="0"/>
                <a:ea typeface="DFKai-SB" pitchFamily="65" charset="-120"/>
                <a:cs typeface="+mn-cs"/>
              </a:defRPr>
            </a:lvl1pPr>
          </a:lstStyle>
          <a:p>
            <a:pPr>
              <a:defRPr/>
            </a:pPr>
            <a:fld id="{3BB5DD30-6BB8-4F3F-B865-73C9BA2183ED}" type="slidenum">
              <a:rPr lang="en-US" altLang="zh-TW"/>
              <a:pPr>
                <a:defRPr/>
              </a:pPr>
              <a:t>‹#›</a:t>
            </a:fld>
            <a:endParaRPr lang="en-US" altLang="zh-TW"/>
          </a:p>
        </p:txBody>
      </p:sp>
    </p:spTree>
    <p:extLst>
      <p:ext uri="{BB962C8B-B14F-4D97-AF65-F5344CB8AC3E}">
        <p14:creationId xmlns:p14="http://schemas.microsoft.com/office/powerpoint/2010/main" val="2171322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3A0A0AD2-F594-4A5E-AB42-8E86912AADD5}" type="datetimeFigureOut">
              <a:rPr lang="en-US" altLang="zh-TW"/>
              <a:pPr/>
              <a:t>9/23/2017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854B5459-62B0-41BE-B7EF-665B79548935}" type="slidenum">
              <a:rPr lang="en-US" altLang="zh-TW"/>
              <a:pPr/>
              <a:t>‹#›</a:t>
            </a:fld>
            <a:endParaRPr lang="en-US" altLang="zh-TW"/>
          </a:p>
        </p:txBody>
      </p:sp>
    </p:spTree>
    <p:extLst>
      <p:ext uri="{BB962C8B-B14F-4D97-AF65-F5344CB8AC3E}">
        <p14:creationId xmlns:p14="http://schemas.microsoft.com/office/powerpoint/2010/main" val="2930299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73A694F-BC2F-492C-8D71-834513459566}" type="datetimeFigureOut">
              <a:rPr lang="en-US" altLang="zh-TW"/>
              <a:pPr/>
              <a:t>9/23/2017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0C955EFE-1916-49B5-90D7-32D6FB83CB11}" type="slidenum">
              <a:rPr lang="en-US" altLang="zh-TW"/>
              <a:pPr/>
              <a:t>‹#›</a:t>
            </a:fld>
            <a:endParaRPr lang="en-US" altLang="zh-TW"/>
          </a:p>
        </p:txBody>
      </p:sp>
    </p:spTree>
    <p:extLst>
      <p:ext uri="{BB962C8B-B14F-4D97-AF65-F5344CB8AC3E}">
        <p14:creationId xmlns:p14="http://schemas.microsoft.com/office/powerpoint/2010/main" val="21319286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808F086-D398-4D94-95DA-9B452B8F7B96}" type="datetimeFigureOut">
              <a:rPr lang="en-US" altLang="zh-TW"/>
              <a:pPr/>
              <a:t>9/23/2017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A321D703-FDA2-48CF-9E8B-F5765D06AEF0}" type="slidenum">
              <a:rPr lang="en-US" altLang="zh-TW"/>
              <a:pPr/>
              <a:t>‹#›</a:t>
            </a:fld>
            <a:endParaRPr lang="en-US" altLang="zh-TW"/>
          </a:p>
        </p:txBody>
      </p:sp>
    </p:spTree>
    <p:extLst>
      <p:ext uri="{BB962C8B-B14F-4D97-AF65-F5344CB8AC3E}">
        <p14:creationId xmlns:p14="http://schemas.microsoft.com/office/powerpoint/2010/main" val="23539636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731054D1-BA23-4017-B378-908E0F89CCA0}" type="datetimeFigureOut">
              <a:rPr lang="en-US" altLang="zh-TW"/>
              <a:pPr/>
              <a:t>9/23/2017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1DA08C9E-9EC9-441A-87FB-5BB4831F1553}" type="slidenum">
              <a:rPr lang="en-US" altLang="zh-TW"/>
              <a:pPr/>
              <a:t>‹#›</a:t>
            </a:fld>
            <a:endParaRPr lang="en-US" altLang="zh-TW"/>
          </a:p>
        </p:txBody>
      </p:sp>
    </p:spTree>
    <p:extLst>
      <p:ext uri="{BB962C8B-B14F-4D97-AF65-F5344CB8AC3E}">
        <p14:creationId xmlns:p14="http://schemas.microsoft.com/office/powerpoint/2010/main" val="23663271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18501AC6-2459-4026-9498-B807D659E769}" type="datetimeFigureOut">
              <a:rPr lang="en-US" altLang="zh-TW"/>
              <a:pPr/>
              <a:t>9/23/2017</a:t>
            </a:fld>
            <a:endParaRPr lang="en-US" altLang="zh-TW"/>
          </a:p>
        </p:txBody>
      </p:sp>
      <p:sp>
        <p:nvSpPr>
          <p:cNvPr id="8" name="Footer Placeholder 4"/>
          <p:cNvSpPr>
            <a:spLocks noGrp="1"/>
          </p:cNvSpPr>
          <p:nvPr>
            <p:ph type="ftr" sz="quarter" idx="11"/>
          </p:nvPr>
        </p:nvSpPr>
        <p:spPr/>
        <p:txBody>
          <a:bodyPr/>
          <a:lstStyle>
            <a:lvl1pPr>
              <a:defRPr/>
            </a:lvl1pPr>
          </a:lstStyle>
          <a:p>
            <a:endParaRPr lang="zh-TW" altLang="zh-TW"/>
          </a:p>
        </p:txBody>
      </p:sp>
      <p:sp>
        <p:nvSpPr>
          <p:cNvPr id="9" name="Slide Number Placeholder 5"/>
          <p:cNvSpPr>
            <a:spLocks noGrp="1"/>
          </p:cNvSpPr>
          <p:nvPr>
            <p:ph type="sldNum" sz="quarter" idx="12"/>
          </p:nvPr>
        </p:nvSpPr>
        <p:spPr/>
        <p:txBody>
          <a:bodyPr/>
          <a:lstStyle>
            <a:lvl1pPr>
              <a:defRPr/>
            </a:lvl1pPr>
          </a:lstStyle>
          <a:p>
            <a:fld id="{2875C4C5-48DA-43F3-A544-E9C12834D419}" type="slidenum">
              <a:rPr lang="en-US" altLang="zh-TW"/>
              <a:pPr/>
              <a:t>‹#›</a:t>
            </a:fld>
            <a:endParaRPr lang="en-US" altLang="zh-TW"/>
          </a:p>
        </p:txBody>
      </p:sp>
    </p:spTree>
    <p:extLst>
      <p:ext uri="{BB962C8B-B14F-4D97-AF65-F5344CB8AC3E}">
        <p14:creationId xmlns:p14="http://schemas.microsoft.com/office/powerpoint/2010/main" val="33371859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C7A886AF-6057-4778-8C5B-57C4AD49B5FC}" type="datetimeFigureOut">
              <a:rPr lang="en-US" altLang="zh-TW"/>
              <a:pPr/>
              <a:t>9/23/2017</a:t>
            </a:fld>
            <a:endParaRPr lang="en-US" altLang="zh-TW"/>
          </a:p>
        </p:txBody>
      </p:sp>
      <p:sp>
        <p:nvSpPr>
          <p:cNvPr id="4" name="Footer Placeholder 4"/>
          <p:cNvSpPr>
            <a:spLocks noGrp="1"/>
          </p:cNvSpPr>
          <p:nvPr>
            <p:ph type="ftr" sz="quarter" idx="11"/>
          </p:nvPr>
        </p:nvSpPr>
        <p:spPr/>
        <p:txBody>
          <a:bodyPr/>
          <a:lstStyle>
            <a:lvl1pPr>
              <a:defRPr/>
            </a:lvl1pPr>
          </a:lstStyle>
          <a:p>
            <a:endParaRPr lang="zh-TW" altLang="zh-TW"/>
          </a:p>
        </p:txBody>
      </p:sp>
      <p:sp>
        <p:nvSpPr>
          <p:cNvPr id="5" name="Slide Number Placeholder 5"/>
          <p:cNvSpPr>
            <a:spLocks noGrp="1"/>
          </p:cNvSpPr>
          <p:nvPr>
            <p:ph type="sldNum" sz="quarter" idx="12"/>
          </p:nvPr>
        </p:nvSpPr>
        <p:spPr/>
        <p:txBody>
          <a:bodyPr/>
          <a:lstStyle>
            <a:lvl1pPr>
              <a:defRPr/>
            </a:lvl1pPr>
          </a:lstStyle>
          <a:p>
            <a:fld id="{C55C20EF-BE3C-4E73-9112-89CE5D0108C7}" type="slidenum">
              <a:rPr lang="en-US" altLang="zh-TW"/>
              <a:pPr/>
              <a:t>‹#›</a:t>
            </a:fld>
            <a:endParaRPr lang="en-US" altLang="zh-TW"/>
          </a:p>
        </p:txBody>
      </p:sp>
    </p:spTree>
    <p:extLst>
      <p:ext uri="{BB962C8B-B14F-4D97-AF65-F5344CB8AC3E}">
        <p14:creationId xmlns:p14="http://schemas.microsoft.com/office/powerpoint/2010/main" val="16510325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835C13D-D0DD-4342-A1D6-AACE2E79A825}" type="datetimeFigureOut">
              <a:rPr lang="en-US" altLang="zh-TW"/>
              <a:pPr/>
              <a:t>9/23/2017</a:t>
            </a:fld>
            <a:endParaRPr lang="en-US" altLang="zh-TW"/>
          </a:p>
        </p:txBody>
      </p:sp>
      <p:sp>
        <p:nvSpPr>
          <p:cNvPr id="3" name="Footer Placeholder 4"/>
          <p:cNvSpPr>
            <a:spLocks noGrp="1"/>
          </p:cNvSpPr>
          <p:nvPr>
            <p:ph type="ftr" sz="quarter" idx="11"/>
          </p:nvPr>
        </p:nvSpPr>
        <p:spPr/>
        <p:txBody>
          <a:bodyPr/>
          <a:lstStyle>
            <a:lvl1pPr>
              <a:defRPr/>
            </a:lvl1pPr>
          </a:lstStyle>
          <a:p>
            <a:endParaRPr lang="zh-TW" altLang="zh-TW"/>
          </a:p>
        </p:txBody>
      </p:sp>
      <p:sp>
        <p:nvSpPr>
          <p:cNvPr id="4" name="Slide Number Placeholder 5"/>
          <p:cNvSpPr>
            <a:spLocks noGrp="1"/>
          </p:cNvSpPr>
          <p:nvPr>
            <p:ph type="sldNum" sz="quarter" idx="12"/>
          </p:nvPr>
        </p:nvSpPr>
        <p:spPr/>
        <p:txBody>
          <a:bodyPr/>
          <a:lstStyle>
            <a:lvl1pPr>
              <a:defRPr/>
            </a:lvl1pPr>
          </a:lstStyle>
          <a:p>
            <a:fld id="{8E692D59-DCBC-48B2-971F-B26AD7FE6FAF}" type="slidenum">
              <a:rPr lang="en-US" altLang="zh-TW"/>
              <a:pPr/>
              <a:t>‹#›</a:t>
            </a:fld>
            <a:endParaRPr lang="en-US" altLang="zh-TW"/>
          </a:p>
        </p:txBody>
      </p:sp>
    </p:spTree>
    <p:extLst>
      <p:ext uri="{BB962C8B-B14F-4D97-AF65-F5344CB8AC3E}">
        <p14:creationId xmlns:p14="http://schemas.microsoft.com/office/powerpoint/2010/main" val="4711905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1AA16F5-42E2-4FBE-A49E-A2B7A955980A}" type="datetimeFigureOut">
              <a:rPr lang="en-US" altLang="zh-TW"/>
              <a:pPr/>
              <a:t>9/23/2017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AB75BE64-560D-445B-9AC7-3B3CA1E918B9}" type="slidenum">
              <a:rPr lang="en-US" altLang="zh-TW"/>
              <a:pPr/>
              <a:t>‹#›</a:t>
            </a:fld>
            <a:endParaRPr lang="en-US" altLang="zh-TW"/>
          </a:p>
        </p:txBody>
      </p:sp>
    </p:spTree>
    <p:extLst>
      <p:ext uri="{BB962C8B-B14F-4D97-AF65-F5344CB8AC3E}">
        <p14:creationId xmlns:p14="http://schemas.microsoft.com/office/powerpoint/2010/main" val="1410831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810996C-93A3-42B7-BAFA-9CAA957A4C72}" type="datetimeFigureOut">
              <a:rPr lang="en-US" altLang="zh-TW"/>
              <a:pPr/>
              <a:t>9/23/2017</a:t>
            </a:fld>
            <a:endParaRPr lang="en-US" altLang="zh-TW"/>
          </a:p>
        </p:txBody>
      </p:sp>
      <p:sp>
        <p:nvSpPr>
          <p:cNvPr id="6" name="Footer Placeholder 4"/>
          <p:cNvSpPr>
            <a:spLocks noGrp="1"/>
          </p:cNvSpPr>
          <p:nvPr>
            <p:ph type="ftr" sz="quarter" idx="11"/>
          </p:nvPr>
        </p:nvSpPr>
        <p:spPr/>
        <p:txBody>
          <a:bodyPr/>
          <a:lstStyle>
            <a:lvl1pPr>
              <a:defRPr/>
            </a:lvl1pPr>
          </a:lstStyle>
          <a:p>
            <a:endParaRPr lang="zh-TW" altLang="zh-TW"/>
          </a:p>
        </p:txBody>
      </p:sp>
      <p:sp>
        <p:nvSpPr>
          <p:cNvPr id="7" name="Slide Number Placeholder 5"/>
          <p:cNvSpPr>
            <a:spLocks noGrp="1"/>
          </p:cNvSpPr>
          <p:nvPr>
            <p:ph type="sldNum" sz="quarter" idx="12"/>
          </p:nvPr>
        </p:nvSpPr>
        <p:spPr/>
        <p:txBody>
          <a:bodyPr/>
          <a:lstStyle>
            <a:lvl1pPr>
              <a:defRPr/>
            </a:lvl1pPr>
          </a:lstStyle>
          <a:p>
            <a:fld id="{240388BA-60B2-4204-9D67-088F38F66563}" type="slidenum">
              <a:rPr lang="en-US" altLang="zh-TW"/>
              <a:pPr/>
              <a:t>‹#›</a:t>
            </a:fld>
            <a:endParaRPr lang="en-US" altLang="zh-TW"/>
          </a:p>
        </p:txBody>
      </p:sp>
    </p:spTree>
    <p:extLst>
      <p:ext uri="{BB962C8B-B14F-4D97-AF65-F5344CB8AC3E}">
        <p14:creationId xmlns:p14="http://schemas.microsoft.com/office/powerpoint/2010/main" val="1623734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6AFDD2B-F881-4A51-8601-FD732DC271DB}" type="datetimeFigureOut">
              <a:rPr lang="en-US" altLang="zh-TW"/>
              <a:pPr/>
              <a:t>9/23/2017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4D86C2DD-0BDB-47AC-B67F-0DE2E957C3AE}" type="slidenum">
              <a:rPr lang="en-US" altLang="zh-TW"/>
              <a:pPr/>
              <a:t>‹#›</a:t>
            </a:fld>
            <a:endParaRPr lang="en-US" altLang="zh-TW"/>
          </a:p>
        </p:txBody>
      </p:sp>
    </p:spTree>
    <p:extLst>
      <p:ext uri="{BB962C8B-B14F-4D97-AF65-F5344CB8AC3E}">
        <p14:creationId xmlns:p14="http://schemas.microsoft.com/office/powerpoint/2010/main" val="76260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345BEFA-AA3F-40C6-9B1A-65EDD03FE5A2}" type="datetimeFigureOut">
              <a:rPr lang="en-US" altLang="zh-TW"/>
              <a:pPr/>
              <a:t>9/23/2017</a:t>
            </a:fld>
            <a:endParaRPr lang="en-US" altLang="zh-TW"/>
          </a:p>
        </p:txBody>
      </p:sp>
      <p:sp>
        <p:nvSpPr>
          <p:cNvPr id="5" name="Footer Placeholder 4"/>
          <p:cNvSpPr>
            <a:spLocks noGrp="1"/>
          </p:cNvSpPr>
          <p:nvPr>
            <p:ph type="ftr" sz="quarter" idx="11"/>
          </p:nvPr>
        </p:nvSpPr>
        <p:spPr/>
        <p:txBody>
          <a:bodyPr/>
          <a:lstStyle>
            <a:lvl1pPr>
              <a:defRPr/>
            </a:lvl1pPr>
          </a:lstStyle>
          <a:p>
            <a:endParaRPr lang="zh-TW" altLang="zh-TW"/>
          </a:p>
        </p:txBody>
      </p:sp>
      <p:sp>
        <p:nvSpPr>
          <p:cNvPr id="6" name="Slide Number Placeholder 5"/>
          <p:cNvSpPr>
            <a:spLocks noGrp="1"/>
          </p:cNvSpPr>
          <p:nvPr>
            <p:ph type="sldNum" sz="quarter" idx="12"/>
          </p:nvPr>
        </p:nvSpPr>
        <p:spPr/>
        <p:txBody>
          <a:bodyPr/>
          <a:lstStyle>
            <a:lvl1pPr>
              <a:defRPr/>
            </a:lvl1pPr>
          </a:lstStyle>
          <a:p>
            <a:fld id="{75C92AA3-A382-4090-A115-0A03AE312D6A}" type="slidenum">
              <a:rPr lang="en-US" altLang="zh-TW"/>
              <a:pPr/>
              <a:t>‹#›</a:t>
            </a:fld>
            <a:endParaRPr lang="en-US" altLang="zh-TW"/>
          </a:p>
        </p:txBody>
      </p:sp>
    </p:spTree>
    <p:extLst>
      <p:ext uri="{BB962C8B-B14F-4D97-AF65-F5344CB8AC3E}">
        <p14:creationId xmlns:p14="http://schemas.microsoft.com/office/powerpoint/2010/main" val="17930717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3928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2235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91370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2255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6913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9966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71838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2598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91623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29690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6"/>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3884"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3884"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3976" indent="-452185" algn="l" defTabSz="913884"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723" indent="0" algn="l" defTabSz="913884"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9170" indent="0" algn="l" defTabSz="913884"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5288" indent="-1588" algn="l" defTabSz="913884"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1319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32"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77"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018" indent="-228470" algn="l" defTabSz="9138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84" rtl="0" eaLnBrk="1" latinLnBrk="0" hangingPunct="1">
        <a:defRPr sz="1800" kern="1200">
          <a:solidFill>
            <a:schemeClr val="tx1"/>
          </a:solidFill>
          <a:latin typeface="+mn-lt"/>
          <a:ea typeface="+mn-ea"/>
          <a:cs typeface="+mn-cs"/>
        </a:defRPr>
      </a:lvl1pPr>
      <a:lvl2pPr marL="456942" algn="l" defTabSz="913884" rtl="0" eaLnBrk="1" latinLnBrk="0" hangingPunct="1">
        <a:defRPr sz="1800" kern="1200">
          <a:solidFill>
            <a:schemeClr val="tx1"/>
          </a:solidFill>
          <a:latin typeface="+mn-lt"/>
          <a:ea typeface="+mn-ea"/>
          <a:cs typeface="+mn-cs"/>
        </a:defRPr>
      </a:lvl2pPr>
      <a:lvl3pPr marL="913884" algn="l" defTabSz="913884" rtl="0" eaLnBrk="1" latinLnBrk="0" hangingPunct="1">
        <a:defRPr sz="1800" kern="1200">
          <a:solidFill>
            <a:schemeClr val="tx1"/>
          </a:solidFill>
          <a:latin typeface="+mn-lt"/>
          <a:ea typeface="+mn-ea"/>
          <a:cs typeface="+mn-cs"/>
        </a:defRPr>
      </a:lvl3pPr>
      <a:lvl4pPr marL="1370832" algn="l" defTabSz="913884" rtl="0" eaLnBrk="1" latinLnBrk="0" hangingPunct="1">
        <a:defRPr sz="1800" kern="1200">
          <a:solidFill>
            <a:schemeClr val="tx1"/>
          </a:solidFill>
          <a:latin typeface="+mn-lt"/>
          <a:ea typeface="+mn-ea"/>
          <a:cs typeface="+mn-cs"/>
        </a:defRPr>
      </a:lvl4pPr>
      <a:lvl5pPr marL="1827775" algn="l" defTabSz="913884" rtl="0" eaLnBrk="1" latinLnBrk="0" hangingPunct="1">
        <a:defRPr sz="1800" kern="1200">
          <a:solidFill>
            <a:schemeClr val="tx1"/>
          </a:solidFill>
          <a:latin typeface="+mn-lt"/>
          <a:ea typeface="+mn-ea"/>
          <a:cs typeface="+mn-cs"/>
        </a:defRPr>
      </a:lvl5pPr>
      <a:lvl6pPr marL="2284717" algn="l" defTabSz="913884" rtl="0" eaLnBrk="1" latinLnBrk="0" hangingPunct="1">
        <a:defRPr sz="1800" kern="1200">
          <a:solidFill>
            <a:schemeClr val="tx1"/>
          </a:solidFill>
          <a:latin typeface="+mn-lt"/>
          <a:ea typeface="+mn-ea"/>
          <a:cs typeface="+mn-cs"/>
        </a:defRPr>
      </a:lvl6pPr>
      <a:lvl7pPr marL="2741663" algn="l" defTabSz="913884" rtl="0" eaLnBrk="1" latinLnBrk="0" hangingPunct="1">
        <a:defRPr sz="1800" kern="1200">
          <a:solidFill>
            <a:schemeClr val="tx1"/>
          </a:solidFill>
          <a:latin typeface="+mn-lt"/>
          <a:ea typeface="+mn-ea"/>
          <a:cs typeface="+mn-cs"/>
        </a:defRPr>
      </a:lvl7pPr>
      <a:lvl8pPr marL="3198602" algn="l" defTabSz="913884" rtl="0" eaLnBrk="1" latinLnBrk="0" hangingPunct="1">
        <a:defRPr sz="1800" kern="1200">
          <a:solidFill>
            <a:schemeClr val="tx1"/>
          </a:solidFill>
          <a:latin typeface="+mn-lt"/>
          <a:ea typeface="+mn-ea"/>
          <a:cs typeface="+mn-cs"/>
        </a:defRPr>
      </a:lvl8pPr>
      <a:lvl9pPr marL="3655549" algn="l" defTabSz="9138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679"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679" y="1990732"/>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233"/>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ctr">
              <a:defRPr sz="1000">
                <a:latin typeface="+mn-ea"/>
                <a:ea typeface="+mn-ea"/>
              </a:defRPr>
            </a:lvl1pPr>
          </a:lstStyle>
          <a:p>
            <a:pPr defTabSz="914214"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233"/>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1" tIns="45711" rIns="91421" bIns="45711" numCol="1" anchor="t" anchorCtr="0" compatLnSpc="1">
            <a:prstTxWarp prst="textNoShape">
              <a:avLst/>
            </a:prstTxWarp>
          </a:bodyPr>
          <a:lstStyle>
            <a:lvl1pPr algn="r">
              <a:defRPr sz="1000">
                <a:latin typeface="+mn-ea"/>
                <a:ea typeface="+mn-ea"/>
              </a:defRPr>
            </a:lvl1pPr>
          </a:lstStyle>
          <a:p>
            <a:pPr defTabSz="914214" fontAlgn="base">
              <a:spcBef>
                <a:spcPct val="0"/>
              </a:spcBef>
              <a:spcAft>
                <a:spcPct val="0"/>
              </a:spcAft>
            </a:pPr>
            <a:fld id="{A3EA3686-390D-4807-A8EA-855C158FE566}" type="slidenum">
              <a:rPr lang="zh-TW" altLang="zh-CN" smtClean="0">
                <a:solidFill>
                  <a:srgbClr val="000000"/>
                </a:solidFill>
              </a:rPr>
              <a:pPr defTabSz="914214"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7108" algn="l" rtl="0" fontAlgn="base">
        <a:spcBef>
          <a:spcPct val="0"/>
        </a:spcBef>
        <a:spcAft>
          <a:spcPct val="0"/>
        </a:spcAft>
        <a:defRPr sz="3600" b="1">
          <a:solidFill>
            <a:srgbClr val="669900"/>
          </a:solidFill>
          <a:latin typeface="Arial" pitchFamily="34" charset="0"/>
          <a:ea typeface="Microsoft YaHei" pitchFamily="34" charset="-122"/>
        </a:defRPr>
      </a:lvl6pPr>
      <a:lvl7pPr marL="914214" algn="l" rtl="0" fontAlgn="base">
        <a:spcBef>
          <a:spcPct val="0"/>
        </a:spcBef>
        <a:spcAft>
          <a:spcPct val="0"/>
        </a:spcAft>
        <a:defRPr sz="3600" b="1">
          <a:solidFill>
            <a:srgbClr val="669900"/>
          </a:solidFill>
          <a:latin typeface="Arial" pitchFamily="34" charset="0"/>
          <a:ea typeface="Microsoft YaHei" pitchFamily="34" charset="-122"/>
        </a:defRPr>
      </a:lvl7pPr>
      <a:lvl8pPr marL="1371322" algn="l" rtl="0" fontAlgn="base">
        <a:spcBef>
          <a:spcPct val="0"/>
        </a:spcBef>
        <a:spcAft>
          <a:spcPct val="0"/>
        </a:spcAft>
        <a:defRPr sz="3600" b="1">
          <a:solidFill>
            <a:srgbClr val="669900"/>
          </a:solidFill>
          <a:latin typeface="Arial" pitchFamily="34" charset="0"/>
          <a:ea typeface="Microsoft YaHei" pitchFamily="34" charset="-122"/>
        </a:defRPr>
      </a:lvl8pPr>
      <a:lvl9pPr marL="1828429"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830" indent="-342830" algn="l" rtl="0" fontAlgn="base">
        <a:spcBef>
          <a:spcPct val="20000"/>
        </a:spcBef>
        <a:spcAft>
          <a:spcPct val="0"/>
        </a:spcAft>
        <a:buChar char="•"/>
        <a:defRPr sz="2400">
          <a:solidFill>
            <a:srgbClr val="669900"/>
          </a:solidFill>
          <a:latin typeface="+mn-lt"/>
          <a:ea typeface="+mn-ea"/>
          <a:cs typeface="+mn-cs"/>
        </a:defRPr>
      </a:lvl1pPr>
      <a:lvl2pPr marL="742799" indent="-285693" algn="l" rtl="0" fontAlgn="base">
        <a:spcBef>
          <a:spcPct val="20000"/>
        </a:spcBef>
        <a:spcAft>
          <a:spcPct val="0"/>
        </a:spcAft>
        <a:buChar char="–"/>
        <a:defRPr sz="2000">
          <a:solidFill>
            <a:srgbClr val="669900"/>
          </a:solidFill>
          <a:latin typeface="+mn-lt"/>
          <a:ea typeface="+mn-ea"/>
        </a:defRPr>
      </a:lvl2pPr>
      <a:lvl3pPr marL="1142769" indent="-228553" algn="l" rtl="0" fontAlgn="base">
        <a:spcBef>
          <a:spcPct val="20000"/>
        </a:spcBef>
        <a:spcAft>
          <a:spcPct val="0"/>
        </a:spcAft>
        <a:buChar char="•"/>
        <a:defRPr>
          <a:solidFill>
            <a:srgbClr val="669900"/>
          </a:solidFill>
          <a:latin typeface="+mn-lt"/>
          <a:ea typeface="+mn-ea"/>
        </a:defRPr>
      </a:lvl3pPr>
      <a:lvl4pPr marL="1599875" indent="-228553" algn="l" rtl="0" fontAlgn="base">
        <a:spcBef>
          <a:spcPct val="20000"/>
        </a:spcBef>
        <a:spcAft>
          <a:spcPct val="0"/>
        </a:spcAft>
        <a:buChar char="–"/>
        <a:defRPr sz="1600">
          <a:solidFill>
            <a:srgbClr val="669900"/>
          </a:solidFill>
          <a:latin typeface="+mn-lt"/>
          <a:ea typeface="+mn-ea"/>
        </a:defRPr>
      </a:lvl4pPr>
      <a:lvl5pPr marL="2056983" indent="-228553" algn="l" rtl="0" fontAlgn="base">
        <a:spcBef>
          <a:spcPct val="20000"/>
        </a:spcBef>
        <a:spcAft>
          <a:spcPct val="0"/>
        </a:spcAft>
        <a:buChar char="»"/>
        <a:defRPr sz="1600">
          <a:solidFill>
            <a:srgbClr val="669900"/>
          </a:solidFill>
          <a:latin typeface="+mn-lt"/>
          <a:ea typeface="+mn-ea"/>
        </a:defRPr>
      </a:lvl5pPr>
      <a:lvl6pPr marL="2514089" indent="-228553" algn="l" rtl="0" fontAlgn="base">
        <a:spcBef>
          <a:spcPct val="20000"/>
        </a:spcBef>
        <a:spcAft>
          <a:spcPct val="0"/>
        </a:spcAft>
        <a:buChar char="»"/>
        <a:defRPr sz="1600">
          <a:solidFill>
            <a:srgbClr val="669900"/>
          </a:solidFill>
          <a:latin typeface="+mn-lt"/>
          <a:ea typeface="+mn-ea"/>
        </a:defRPr>
      </a:lvl6pPr>
      <a:lvl7pPr marL="2971196" indent="-228553" algn="l" rtl="0" fontAlgn="base">
        <a:spcBef>
          <a:spcPct val="20000"/>
        </a:spcBef>
        <a:spcAft>
          <a:spcPct val="0"/>
        </a:spcAft>
        <a:buChar char="»"/>
        <a:defRPr sz="1600">
          <a:solidFill>
            <a:srgbClr val="669900"/>
          </a:solidFill>
          <a:latin typeface="+mn-lt"/>
          <a:ea typeface="+mn-ea"/>
        </a:defRPr>
      </a:lvl7pPr>
      <a:lvl8pPr marL="3428304" indent="-228553" algn="l" rtl="0" fontAlgn="base">
        <a:spcBef>
          <a:spcPct val="20000"/>
        </a:spcBef>
        <a:spcAft>
          <a:spcPct val="0"/>
        </a:spcAft>
        <a:buChar char="»"/>
        <a:defRPr sz="1600">
          <a:solidFill>
            <a:srgbClr val="669900"/>
          </a:solidFill>
          <a:latin typeface="+mn-lt"/>
          <a:ea typeface="+mn-ea"/>
        </a:defRPr>
      </a:lvl8pPr>
      <a:lvl9pPr marL="3885410" indent="-228553"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4214" rtl="0" eaLnBrk="1" latinLnBrk="0" hangingPunct="1">
        <a:defRPr sz="1800" kern="1200">
          <a:solidFill>
            <a:schemeClr val="tx1"/>
          </a:solidFill>
          <a:latin typeface="+mn-lt"/>
          <a:ea typeface="+mn-ea"/>
          <a:cs typeface="+mn-cs"/>
        </a:defRPr>
      </a:lvl1pPr>
      <a:lvl2pPr marL="457108" algn="l" defTabSz="914214" rtl="0" eaLnBrk="1" latinLnBrk="0" hangingPunct="1">
        <a:defRPr sz="1800" kern="1200">
          <a:solidFill>
            <a:schemeClr val="tx1"/>
          </a:solidFill>
          <a:latin typeface="+mn-lt"/>
          <a:ea typeface="+mn-ea"/>
          <a:cs typeface="+mn-cs"/>
        </a:defRPr>
      </a:lvl2pPr>
      <a:lvl3pPr marL="914214" algn="l" defTabSz="914214" rtl="0" eaLnBrk="1" latinLnBrk="0" hangingPunct="1">
        <a:defRPr sz="1800" kern="1200">
          <a:solidFill>
            <a:schemeClr val="tx1"/>
          </a:solidFill>
          <a:latin typeface="+mn-lt"/>
          <a:ea typeface="+mn-ea"/>
          <a:cs typeface="+mn-cs"/>
        </a:defRPr>
      </a:lvl3pPr>
      <a:lvl4pPr marL="1371322" algn="l" defTabSz="914214" rtl="0" eaLnBrk="1" latinLnBrk="0" hangingPunct="1">
        <a:defRPr sz="1800" kern="1200">
          <a:solidFill>
            <a:schemeClr val="tx1"/>
          </a:solidFill>
          <a:latin typeface="+mn-lt"/>
          <a:ea typeface="+mn-ea"/>
          <a:cs typeface="+mn-cs"/>
        </a:defRPr>
      </a:lvl4pPr>
      <a:lvl5pPr marL="1828429" algn="l" defTabSz="914214" rtl="0" eaLnBrk="1" latinLnBrk="0" hangingPunct="1">
        <a:defRPr sz="1800" kern="1200">
          <a:solidFill>
            <a:schemeClr val="tx1"/>
          </a:solidFill>
          <a:latin typeface="+mn-lt"/>
          <a:ea typeface="+mn-ea"/>
          <a:cs typeface="+mn-cs"/>
        </a:defRPr>
      </a:lvl5pPr>
      <a:lvl6pPr marL="2285535" algn="l" defTabSz="914214" rtl="0" eaLnBrk="1" latinLnBrk="0" hangingPunct="1">
        <a:defRPr sz="1800" kern="1200">
          <a:solidFill>
            <a:schemeClr val="tx1"/>
          </a:solidFill>
          <a:latin typeface="+mn-lt"/>
          <a:ea typeface="+mn-ea"/>
          <a:cs typeface="+mn-cs"/>
        </a:defRPr>
      </a:lvl6pPr>
      <a:lvl7pPr marL="2742643" algn="l" defTabSz="914214" rtl="0" eaLnBrk="1" latinLnBrk="0" hangingPunct="1">
        <a:defRPr sz="1800" kern="1200">
          <a:solidFill>
            <a:schemeClr val="tx1"/>
          </a:solidFill>
          <a:latin typeface="+mn-lt"/>
          <a:ea typeface="+mn-ea"/>
          <a:cs typeface="+mn-cs"/>
        </a:defRPr>
      </a:lvl7pPr>
      <a:lvl8pPr marL="3199749" algn="l" defTabSz="914214" rtl="0" eaLnBrk="1" latinLnBrk="0" hangingPunct="1">
        <a:defRPr sz="1800" kern="1200">
          <a:solidFill>
            <a:schemeClr val="tx1"/>
          </a:solidFill>
          <a:latin typeface="+mn-lt"/>
          <a:ea typeface="+mn-ea"/>
          <a:cs typeface="+mn-cs"/>
        </a:defRPr>
      </a:lvl8pPr>
      <a:lvl9pPr marL="3656857" algn="l" defTabSz="91421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endParaRPr lang="en-US" altLang="zh-TW"/>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defTabSz="914400" fontAlgn="base">
              <a:spcBef>
                <a:spcPct val="0"/>
              </a:spcBef>
              <a:spcAft>
                <a:spcPct val="0"/>
              </a:spcAft>
              <a:defRPr/>
            </a:pPr>
            <a:fld id="{0A6B8A8D-979F-46C0-97C6-6C60C953B4D9}"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3661512773"/>
      </p:ext>
    </p:extLst>
  </p:cSld>
  <p:clrMap bg1="lt1" tx1="dk1" bg2="lt2" tx2="dk2" accent1="accent1" accent2="accent2" accent3="accent3" accent4="accent4" accent5="accent5" accent6="accent6" hlink="hlink" folHlink="folHlink"/>
  <p:sldLayoutIdLst>
    <p:sldLayoutId id="2147485888" r:id="rId1"/>
    <p:sldLayoutId id="2147485889" r:id="rId2"/>
    <p:sldLayoutId id="2147485890" r:id="rId3"/>
    <p:sldLayoutId id="2147485891" r:id="rId4"/>
    <p:sldLayoutId id="2147485892" r:id="rId5"/>
    <p:sldLayoutId id="2147485893" r:id="rId6"/>
    <p:sldLayoutId id="2147485894" r:id="rId7"/>
    <p:sldLayoutId id="2147485895" r:id="rId8"/>
    <p:sldLayoutId id="2147485896" r:id="rId9"/>
    <p:sldLayoutId id="2147485897" r:id="rId10"/>
    <p:sldLayoutId id="21474858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ctr" anchorCtr="0" compatLnSpc="1">
            <a:prstTxWarp prst="textNoShape">
              <a:avLst/>
            </a:prstTxWarp>
          </a:bodyPr>
          <a:lstStyle/>
          <a:p>
            <a:pPr lvl="0"/>
            <a:r>
              <a:rPr lang="zh-TW" altLang="en-US" smtClean="0"/>
              <a:t>按一下以編輯母片標題樣式</a:t>
            </a:r>
          </a:p>
        </p:txBody>
      </p:sp>
      <p:sp>
        <p:nvSpPr>
          <p:cNvPr id="2051" name="文字版面配置區 2"/>
          <p:cNvSpPr>
            <a:spLocks noGrp="1"/>
          </p:cNvSpPr>
          <p:nvPr>
            <p:ph type="body" idx="1"/>
          </p:nvPr>
        </p:nvSpPr>
        <p:spPr bwMode="auto">
          <a:xfrm>
            <a:off x="457200" y="160020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7" rIns="91412" bIns="45707"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8"/>
            <a:ext cx="2133600" cy="365125"/>
          </a:xfrm>
          <a:prstGeom prst="rect">
            <a:avLst/>
          </a:prstGeom>
        </p:spPr>
        <p:txBody>
          <a:bodyPr vert="horz" wrap="square" lIns="91412" tIns="45707" rIns="91412" bIns="45707" numCol="1" anchor="ctr" anchorCtr="0" compatLnSpc="1">
            <a:prstTxWarp prst="textNoShape">
              <a:avLst/>
            </a:prstTxWarp>
          </a:bodyPr>
          <a:lstStyle>
            <a:lvl1pP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5" name="頁尾版面配置區 4"/>
          <p:cNvSpPr>
            <a:spLocks noGrp="1"/>
          </p:cNvSpPr>
          <p:nvPr>
            <p:ph type="ftr" sz="quarter" idx="3"/>
          </p:nvPr>
        </p:nvSpPr>
        <p:spPr>
          <a:xfrm>
            <a:off x="3124200" y="6356358"/>
            <a:ext cx="2895600" cy="365125"/>
          </a:xfrm>
          <a:prstGeom prst="rect">
            <a:avLst/>
          </a:prstGeom>
        </p:spPr>
        <p:txBody>
          <a:bodyPr vert="horz" wrap="square" lIns="91412" tIns="45707" rIns="91412" bIns="45707" numCol="1" anchor="ctr" anchorCtr="0" compatLnSpc="1">
            <a:prstTxWarp prst="textNoShape">
              <a:avLst/>
            </a:prstTxWarp>
          </a:bodyPr>
          <a:lstStyle>
            <a:lvl1pPr algn="ct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endParaRPr lang="en-US" altLang="zh-TW"/>
          </a:p>
        </p:txBody>
      </p:sp>
      <p:sp>
        <p:nvSpPr>
          <p:cNvPr id="6" name="投影片編號版面配置區 5"/>
          <p:cNvSpPr>
            <a:spLocks noGrp="1"/>
          </p:cNvSpPr>
          <p:nvPr>
            <p:ph type="sldNum" sz="quarter" idx="4"/>
          </p:nvPr>
        </p:nvSpPr>
        <p:spPr>
          <a:xfrm>
            <a:off x="6553200" y="6356358"/>
            <a:ext cx="2133600" cy="365125"/>
          </a:xfrm>
          <a:prstGeom prst="rect">
            <a:avLst/>
          </a:prstGeom>
        </p:spPr>
        <p:txBody>
          <a:bodyPr vert="horz" wrap="square" lIns="91412" tIns="45707" rIns="91412" bIns="45707" numCol="1" anchor="ctr" anchorCtr="0" compatLnSpc="1">
            <a:prstTxWarp prst="textNoShape">
              <a:avLst/>
            </a:prstTxWarp>
          </a:bodyPr>
          <a:lstStyle>
            <a:lvl1pPr algn="r" eaLnBrk="0" hangingPunct="0">
              <a:defRPr sz="1200" b="1">
                <a:solidFill>
                  <a:srgbClr val="898989"/>
                </a:solidFill>
                <a:latin typeface="Tahoma" pitchFamily="34" charset="0"/>
                <a:ea typeface="新細明體"/>
                <a:cs typeface="Arial" charset="0"/>
              </a:defRPr>
            </a:lvl1pPr>
          </a:lstStyle>
          <a:p>
            <a:pPr defTabSz="914400" fontAlgn="base">
              <a:spcBef>
                <a:spcPct val="0"/>
              </a:spcBef>
              <a:spcAft>
                <a:spcPct val="0"/>
              </a:spcAft>
              <a:defRPr/>
            </a:pPr>
            <a:fld id="{2CA40948-3D53-4A73-A935-E82EF21183B8}" type="slidenum">
              <a:rPr lang="en-US" altLang="zh-TW"/>
              <a:pPr defTabSz="914400" fontAlgn="base">
                <a:spcBef>
                  <a:spcPct val="0"/>
                </a:spcBef>
                <a:spcAft>
                  <a:spcPct val="0"/>
                </a:spcAft>
                <a:defRPr/>
              </a:pPr>
              <a:t>‹#›</a:t>
            </a:fld>
            <a:endParaRPr lang="en-US" altLang="zh-TW"/>
          </a:p>
        </p:txBody>
      </p:sp>
    </p:spTree>
    <p:extLst>
      <p:ext uri="{BB962C8B-B14F-4D97-AF65-F5344CB8AC3E}">
        <p14:creationId xmlns:p14="http://schemas.microsoft.com/office/powerpoint/2010/main" val="650221583"/>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7" r:id="rId8"/>
    <p:sldLayoutId id="2147485908" r:id="rId9"/>
    <p:sldLayoutId id="2147485909" r:id="rId10"/>
    <p:sldLayoutId id="21474859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68" algn="ctr" rtl="0" fontAlgn="base">
        <a:spcBef>
          <a:spcPct val="0"/>
        </a:spcBef>
        <a:spcAft>
          <a:spcPct val="0"/>
        </a:spcAft>
        <a:defRPr sz="4400">
          <a:solidFill>
            <a:schemeClr val="tx1"/>
          </a:solidFill>
          <a:latin typeface="Calibri" pitchFamily="34" charset="0"/>
        </a:defRPr>
      </a:lvl6pPr>
      <a:lvl7pPr marL="914134" algn="ctr" rtl="0" fontAlgn="base">
        <a:spcBef>
          <a:spcPct val="0"/>
        </a:spcBef>
        <a:spcAft>
          <a:spcPct val="0"/>
        </a:spcAft>
        <a:defRPr sz="4400">
          <a:solidFill>
            <a:schemeClr val="tx1"/>
          </a:solidFill>
          <a:latin typeface="Calibri" pitchFamily="34" charset="0"/>
        </a:defRPr>
      </a:lvl7pPr>
      <a:lvl8pPr marL="1371200" algn="ctr" rtl="0" fontAlgn="base">
        <a:spcBef>
          <a:spcPct val="0"/>
        </a:spcBef>
        <a:spcAft>
          <a:spcPct val="0"/>
        </a:spcAft>
        <a:defRPr sz="4400">
          <a:solidFill>
            <a:schemeClr val="tx1"/>
          </a:solidFill>
          <a:latin typeface="Calibri" pitchFamily="34" charset="0"/>
        </a:defRPr>
      </a:lvl8pPr>
      <a:lvl9pPr marL="1828266" algn="ctr" rtl="0" fontAlgn="base">
        <a:spcBef>
          <a:spcPct val="0"/>
        </a:spcBef>
        <a:spcAft>
          <a:spcPct val="0"/>
        </a:spcAft>
        <a:defRPr sz="4400">
          <a:solidFill>
            <a:schemeClr val="tx1"/>
          </a:solidFill>
          <a:latin typeface="Calibri" pitchFamily="34" charset="0"/>
        </a:defRPr>
      </a:lvl9pPr>
    </p:titleStyle>
    <p:bodyStyle>
      <a:lvl1pPr marL="342800" indent="-3428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733" indent="-28566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667" indent="-22853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733"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799" indent="-22853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866"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34"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01"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68" indent="-228533" algn="l" defTabSz="9141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34" rtl="0" eaLnBrk="1" latinLnBrk="0" hangingPunct="1">
        <a:defRPr sz="1800" kern="1200">
          <a:solidFill>
            <a:schemeClr val="tx1"/>
          </a:solidFill>
          <a:latin typeface="+mn-lt"/>
          <a:ea typeface="+mn-ea"/>
          <a:cs typeface="+mn-cs"/>
        </a:defRPr>
      </a:lvl1pPr>
      <a:lvl2pPr marL="457068" algn="l" defTabSz="914134" rtl="0" eaLnBrk="1" latinLnBrk="0" hangingPunct="1">
        <a:defRPr sz="1800" kern="1200">
          <a:solidFill>
            <a:schemeClr val="tx1"/>
          </a:solidFill>
          <a:latin typeface="+mn-lt"/>
          <a:ea typeface="+mn-ea"/>
          <a:cs typeface="+mn-cs"/>
        </a:defRPr>
      </a:lvl2pPr>
      <a:lvl3pPr marL="914134" algn="l" defTabSz="914134" rtl="0" eaLnBrk="1" latinLnBrk="0" hangingPunct="1">
        <a:defRPr sz="1800" kern="1200">
          <a:solidFill>
            <a:schemeClr val="tx1"/>
          </a:solidFill>
          <a:latin typeface="+mn-lt"/>
          <a:ea typeface="+mn-ea"/>
          <a:cs typeface="+mn-cs"/>
        </a:defRPr>
      </a:lvl3pPr>
      <a:lvl4pPr marL="1371200" algn="l" defTabSz="914134" rtl="0" eaLnBrk="1" latinLnBrk="0" hangingPunct="1">
        <a:defRPr sz="1800" kern="1200">
          <a:solidFill>
            <a:schemeClr val="tx1"/>
          </a:solidFill>
          <a:latin typeface="+mn-lt"/>
          <a:ea typeface="+mn-ea"/>
          <a:cs typeface="+mn-cs"/>
        </a:defRPr>
      </a:lvl4pPr>
      <a:lvl5pPr marL="1828266" algn="l" defTabSz="914134" rtl="0" eaLnBrk="1" latinLnBrk="0" hangingPunct="1">
        <a:defRPr sz="1800" kern="1200">
          <a:solidFill>
            <a:schemeClr val="tx1"/>
          </a:solidFill>
          <a:latin typeface="+mn-lt"/>
          <a:ea typeface="+mn-ea"/>
          <a:cs typeface="+mn-cs"/>
        </a:defRPr>
      </a:lvl5pPr>
      <a:lvl6pPr marL="2285333" algn="l" defTabSz="914134" rtl="0" eaLnBrk="1" latinLnBrk="0" hangingPunct="1">
        <a:defRPr sz="1800" kern="1200">
          <a:solidFill>
            <a:schemeClr val="tx1"/>
          </a:solidFill>
          <a:latin typeface="+mn-lt"/>
          <a:ea typeface="+mn-ea"/>
          <a:cs typeface="+mn-cs"/>
        </a:defRPr>
      </a:lvl6pPr>
      <a:lvl7pPr marL="2742401" algn="l" defTabSz="914134" rtl="0" eaLnBrk="1" latinLnBrk="0" hangingPunct="1">
        <a:defRPr sz="1800" kern="1200">
          <a:solidFill>
            <a:schemeClr val="tx1"/>
          </a:solidFill>
          <a:latin typeface="+mn-lt"/>
          <a:ea typeface="+mn-ea"/>
          <a:cs typeface="+mn-cs"/>
        </a:defRPr>
      </a:lvl7pPr>
      <a:lvl8pPr marL="3199467" algn="l" defTabSz="914134" rtl="0" eaLnBrk="1" latinLnBrk="0" hangingPunct="1">
        <a:defRPr sz="1800" kern="1200">
          <a:solidFill>
            <a:schemeClr val="tx1"/>
          </a:solidFill>
          <a:latin typeface="+mn-lt"/>
          <a:ea typeface="+mn-ea"/>
          <a:cs typeface="+mn-cs"/>
        </a:defRPr>
      </a:lvl8pPr>
      <a:lvl9pPr marL="3656534" algn="l" defTabSz="91413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794FC0DE-095E-4D34-A23E-DC20B5945B0E}" type="datetimeFigureOut">
              <a:rPr lang="en-US" altLang="zh-TW">
                <a:ea typeface="MS PGothic" pitchFamily="34" charset="-128"/>
              </a:rPr>
              <a:pPr defTabSz="457200" fontAlgn="base">
                <a:spcBef>
                  <a:spcPct val="0"/>
                </a:spcBef>
                <a:spcAft>
                  <a:spcPct val="0"/>
                </a:spcAft>
              </a:pPr>
              <a:t>9/23/2017</a:t>
            </a:fld>
            <a:endParaRPr lang="en-US" altLang="zh-TW">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defTabSz="457200" fontAlgn="base">
              <a:spcBef>
                <a:spcPct val="0"/>
              </a:spcBef>
              <a:spcAft>
                <a:spcPct val="0"/>
              </a:spcAft>
            </a:pPr>
            <a:endParaRPr lang="zh-TW" altLang="zh-TW">
              <a:ea typeface="MS PGothic"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1339418-E74F-480C-BF71-3014CD2106B7}" type="slidenum">
              <a:rPr lang="en-US" altLang="zh-TW">
                <a:ea typeface="MS PGothic" pitchFamily="34" charset="-128"/>
              </a:rPr>
              <a:pPr defTabSz="457200" fontAlgn="base">
                <a:spcBef>
                  <a:spcPct val="0"/>
                </a:spcBef>
                <a:spcAft>
                  <a:spcPct val="0"/>
                </a:spcAft>
              </a:pPr>
              <a:t>‹#›</a:t>
            </a:fld>
            <a:endParaRPr lang="en-US" altLang="zh-TW">
              <a:ea typeface="MS PGothic" pitchFamily="34" charset="-128"/>
            </a:endParaRPr>
          </a:p>
        </p:txBody>
      </p:sp>
    </p:spTree>
    <p:extLst>
      <p:ext uri="{BB962C8B-B14F-4D97-AF65-F5344CB8AC3E}">
        <p14:creationId xmlns:p14="http://schemas.microsoft.com/office/powerpoint/2010/main" val="1995285820"/>
      </p:ext>
    </p:extLst>
  </p:cSld>
  <p:clrMap bg1="lt1" tx1="dk1" bg2="lt2" tx2="dk2" accent1="accent1" accent2="accent2" accent3="accent3" accent4="accent4" accent5="accent5" accent6="accent6" hlink="hlink" folHlink="folHlink"/>
  <p:sldLayoutIdLst>
    <p:sldLayoutId id="2147485936" r:id="rId1"/>
    <p:sldLayoutId id="2147485937" r:id="rId2"/>
    <p:sldLayoutId id="2147485938" r:id="rId3"/>
    <p:sldLayoutId id="2147485939" r:id="rId4"/>
    <p:sldLayoutId id="2147485940" r:id="rId5"/>
    <p:sldLayoutId id="2147485941" r:id="rId6"/>
    <p:sldLayoutId id="2147485942" r:id="rId7"/>
    <p:sldLayoutId id="2147485943" r:id="rId8"/>
    <p:sldLayoutId id="2147485944" r:id="rId9"/>
    <p:sldLayoutId id="2147485945" r:id="rId10"/>
    <p:sldLayoutId id="2147485946"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D8BD707-D9CF-40AE-B4C6-C98DA3205C09}" type="datetimeFigureOut">
              <a:rPr lang="en-US" smtClean="0">
                <a:solidFill>
                  <a:prstClr val="black">
                    <a:tint val="75000"/>
                  </a:prstClr>
                </a:solidFill>
              </a:rPr>
              <a:pPr defTabSz="914400"/>
              <a:t>9/23/2017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6F15528-21DE-4FAA-801E-634DDDAF4B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259160656"/>
      </p:ext>
    </p:extLst>
  </p:cSld>
  <p:clrMap bg1="lt1" tx1="dk1" bg2="lt2" tx2="dk2" accent1="accent1" accent2="accent2" accent3="accent3" accent4="accent4" accent5="accent5" accent6="accent6" hlink="hlink" folHlink="folHlink"/>
  <p:sldLayoutIdLst>
    <p:sldLayoutId id="2147485948" r:id="rId1"/>
    <p:sldLayoutId id="2147485949" r:id="rId2"/>
    <p:sldLayoutId id="2147485950" r:id="rId3"/>
    <p:sldLayoutId id="2147485951" r:id="rId4"/>
    <p:sldLayoutId id="2147485952" r:id="rId5"/>
    <p:sldLayoutId id="2147485953" r:id="rId6"/>
    <p:sldLayoutId id="2147485954" r:id="rId7"/>
    <p:sldLayoutId id="2147485955" r:id="rId8"/>
    <p:sldLayoutId id="2147485956" r:id="rId9"/>
    <p:sldLayoutId id="2147485957" r:id="rId10"/>
    <p:sldLayoutId id="21474859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5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5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5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5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5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5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5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5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5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5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5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5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5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5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5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5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5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5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57.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57.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57.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57.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57.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57.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57.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57.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57.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57.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57.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defTabSz="914134" eaLnBrk="1" hangingPunct="1">
              <a:spcBef>
                <a:spcPct val="0"/>
              </a:spcBef>
              <a:buFontTx/>
              <a:buNone/>
              <a:defRPr/>
            </a:pPr>
            <a:endParaRPr lang="en-US" altLang="zh-TW" sz="2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a:solidFill>
                <a:prstClr val="white"/>
              </a:solidFill>
              <a:latin typeface="Arial Narrow" panose="020B0606020202030204" pitchFamily="34" charset="0"/>
              <a:ea typeface="DFKai-SB" pitchFamily="65" charset="-120"/>
              <a:cs typeface="Arial" pitchFamily="34" charset="0"/>
            </a:endParaRPr>
          </a:p>
          <a:p>
            <a:pPr algn="ctr" defTabSz="914134" eaLnBrk="1" hangingPunct="1">
              <a:spcBef>
                <a:spcPct val="0"/>
              </a:spcBef>
              <a:buFontTx/>
              <a:buNone/>
              <a:defRPr/>
            </a:pPr>
            <a:endParaRPr lang="en-US" altLang="zh-TW" sz="500" b="1" kern="0" dirty="0" smtClean="0">
              <a:solidFill>
                <a:prstClr val="white"/>
              </a:solidFill>
              <a:latin typeface="Arial Narrow" panose="020B0606020202030204" pitchFamily="34" charset="0"/>
              <a:ea typeface="DFKai-SB" pitchFamily="65" charset="-120"/>
              <a:cs typeface="Arial" pitchFamily="34" charset="0"/>
            </a:endParaRPr>
          </a:p>
          <a:p>
            <a:pPr algn="ctr" defTabSz="456919" eaLnBrk="1" hangingPunct="1">
              <a:spcBef>
                <a:spcPts val="0"/>
              </a:spcBef>
              <a:buFontTx/>
              <a:buNone/>
            </a:pPr>
            <a:r>
              <a:rPr lang="zh-TW" altLang="en-US" sz="6000" dirty="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得著加倍的恩</a:t>
            </a:r>
            <a:r>
              <a:rPr lang="zh-TW" altLang="en-US"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膏</a:t>
            </a:r>
            <a:endParaRPr lang="en-US" altLang="zh-TW" sz="6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endParaRPr lang="en-US" altLang="zh-TW" sz="8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algn="ctr" defTabSz="456919" eaLnBrk="1" hangingPunct="1">
              <a:spcBef>
                <a:spcPts val="0"/>
              </a:spcBef>
              <a:buFontTx/>
              <a:buNone/>
            </a:pPr>
            <a:r>
              <a:rPr lang="en-US" altLang="zh-TW" sz="400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Receiving Double Anointing</a:t>
            </a:r>
            <a:endParaRPr lang="en-US" altLang="zh-TW" sz="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1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smtClean="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14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endParaRPr lang="en-US" altLang="zh-TW" sz="700" b="1" kern="0" dirty="0">
              <a:solidFill>
                <a:prstClr val="white"/>
              </a:solidFill>
              <a:latin typeface="DFKai-SB" pitchFamily="65" charset="-120"/>
              <a:ea typeface="DFKai-SB" pitchFamily="65" charset="-120"/>
              <a:cs typeface="Arial" charset="0"/>
            </a:endParaRPr>
          </a:p>
          <a:p>
            <a:pPr algn="ctr" defTabSz="914134">
              <a:spcBef>
                <a:spcPct val="0"/>
              </a:spcBef>
              <a:buFontTx/>
              <a:buNone/>
              <a:defRPr/>
            </a:pPr>
            <a:r>
              <a:rPr lang="zh-TW" altLang="en-US" kern="0" dirty="0">
                <a:solidFill>
                  <a:prstClr val="white"/>
                </a:solidFill>
                <a:latin typeface="DFKai-SB" panose="03000509000000000000" pitchFamily="65" charset="-120"/>
                <a:ea typeface="DFKai-SB" panose="03000509000000000000" pitchFamily="65" charset="-120"/>
                <a:cs typeface="Arial" charset="0"/>
              </a:rPr>
              <a:t>黃英敏</a:t>
            </a:r>
            <a:r>
              <a:rPr lang="zh-TW" altLang="en-US" sz="1600" kern="0" dirty="0">
                <a:solidFill>
                  <a:prstClr val="white"/>
                </a:solidFill>
                <a:latin typeface="DFKai-SB" panose="03000509000000000000" pitchFamily="65" charset="-120"/>
                <a:ea typeface="DFKai-SB" panose="03000509000000000000" pitchFamily="65" charset="-120"/>
                <a:cs typeface="Arial" charset="0"/>
              </a:rPr>
              <a:t> </a:t>
            </a:r>
            <a:r>
              <a:rPr lang="zh-TW" altLang="en-US" kern="0" dirty="0">
                <a:solidFill>
                  <a:prstClr val="white"/>
                </a:solidFill>
                <a:latin typeface="DFKai-SB" panose="03000509000000000000" pitchFamily="65" charset="-120"/>
                <a:ea typeface="DFKai-SB" panose="03000509000000000000" pitchFamily="65" charset="-120"/>
                <a:cs typeface="Arial" charset="0"/>
              </a:rPr>
              <a:t>傳道</a:t>
            </a:r>
            <a:endParaRPr lang="en-US" altLang="zh-TW" kern="0" dirty="0">
              <a:solidFill>
                <a:prstClr val="white"/>
              </a:solidFill>
              <a:latin typeface="DFKai-SB" panose="03000509000000000000" pitchFamily="65" charset="-120"/>
              <a:ea typeface="DFKai-SB" panose="03000509000000000000" pitchFamily="65" charset="-120"/>
              <a:cs typeface="Arial" charset="0"/>
            </a:endParaRPr>
          </a:p>
          <a:p>
            <a:pPr algn="ctr" defTabSz="914134">
              <a:spcBef>
                <a:spcPct val="0"/>
              </a:spcBef>
              <a:buFontTx/>
              <a:buNone/>
              <a:defRPr/>
            </a:pPr>
            <a:endParaRPr lang="en-US" altLang="zh-TW" sz="1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600" b="1" kern="0" dirty="0">
              <a:solidFill>
                <a:prstClr val="white"/>
              </a:solidFill>
              <a:latin typeface="Arial Unicode MS" pitchFamily="34" charset="-128"/>
              <a:cs typeface="Arial" charset="0"/>
            </a:endParaRPr>
          </a:p>
          <a:p>
            <a:pPr algn="ctr" defTabSz="914134">
              <a:spcBef>
                <a:spcPct val="0"/>
              </a:spcBef>
              <a:buFontTx/>
              <a:buNone/>
              <a:defRPr/>
            </a:pPr>
            <a:endParaRPr lang="en-US" altLang="zh-TW" sz="100" b="1" kern="0" dirty="0" smtClean="0">
              <a:solidFill>
                <a:prstClr val="white"/>
              </a:solidFill>
              <a:latin typeface="Arial Unicode MS" pitchFamily="34" charset="-128"/>
              <a:cs typeface="Arial" charset="0"/>
            </a:endParaRPr>
          </a:p>
          <a:p>
            <a:pPr algn="ctr" defTabSz="914134">
              <a:spcBef>
                <a:spcPct val="0"/>
              </a:spcBef>
              <a:buFontTx/>
              <a:buNone/>
              <a:defRPr/>
            </a:pPr>
            <a:r>
              <a:rPr lang="en-US" altLang="zh-TW" sz="2400" b="1" kern="0" dirty="0" smtClean="0">
                <a:solidFill>
                  <a:prstClr val="white"/>
                </a:solidFill>
                <a:latin typeface="Mongolian Baiti" panose="03000500000000000000" pitchFamily="66" charset="0"/>
                <a:cs typeface="Mongolian Baiti" panose="03000500000000000000" pitchFamily="66" charset="0"/>
              </a:rPr>
              <a:t>September 17,  2017</a:t>
            </a:r>
            <a:endParaRPr lang="en-US" altLang="zh-TW" sz="2400" b="1" kern="0" dirty="0">
              <a:solidFill>
                <a:prstClr val="white"/>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899749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4318495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TW" altLang="en-US" sz="2800" b="1" dirty="0">
                <a:latin typeface="DFKai-SB" panose="03000509000000000000" pitchFamily="65" charset="-120"/>
                <a:ea typeface="DFKai-SB" panose="03000509000000000000" pitchFamily="65" charset="-120"/>
              </a:rPr>
              <a:t>經文：列王記上</a:t>
            </a:r>
            <a:r>
              <a:rPr lang="en-US" sz="2800" b="1" dirty="0">
                <a:latin typeface="DFKai-SB" panose="03000509000000000000" pitchFamily="65" charset="-120"/>
                <a:ea typeface="DFKai-SB" panose="03000509000000000000" pitchFamily="65" charset="-120"/>
              </a:rPr>
              <a:t>19:16, 19-21; </a:t>
            </a:r>
            <a:r>
              <a:rPr lang="zh-TW" altLang="en-US" sz="2800" b="1" dirty="0">
                <a:latin typeface="DFKai-SB" panose="03000509000000000000" pitchFamily="65" charset="-120"/>
                <a:ea typeface="DFKai-SB" panose="03000509000000000000" pitchFamily="65" charset="-120"/>
              </a:rPr>
              <a:t>列王記下</a:t>
            </a:r>
            <a:r>
              <a:rPr lang="en-US" sz="2800" b="1" dirty="0" smtClean="0">
                <a:latin typeface="DFKai-SB" panose="03000509000000000000" pitchFamily="65" charset="-120"/>
                <a:ea typeface="DFKai-SB" panose="03000509000000000000" pitchFamily="65" charset="-120"/>
              </a:rPr>
              <a:t>2:1-15</a:t>
            </a: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468716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7247253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一、順服神的呼召</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上</a:t>
            </a:r>
            <a:r>
              <a:rPr lang="en-US" sz="3800" b="1" dirty="0">
                <a:latin typeface="Times New Roman" panose="02020603050405020304" pitchFamily="18" charset="0"/>
                <a:ea typeface="KaiTi" panose="02010609060101010101" pitchFamily="49" charset="-122"/>
                <a:cs typeface="Times New Roman" panose="02020603050405020304" pitchFamily="18" charset="0"/>
              </a:rPr>
              <a:t>19:16, 19-21)</a:t>
            </a: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神的選召從沒有後悔</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514350" lvl="0" indent="-514350">
              <a:buFont typeface="+mj-lt"/>
              <a:buAutoNum type="arabicPeriod"/>
            </a:pPr>
            <a:endParaRPr lang="en-US" sz="2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728624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278249288"/>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4500" b="1" dirty="0" smtClean="0">
              <a:latin typeface="DFKai-SB" panose="03000509000000000000" pitchFamily="65" charset="-120"/>
              <a:ea typeface="DFKai-SB" panose="03000509000000000000" pitchFamily="65" charset="-120"/>
            </a:endParaRPr>
          </a:p>
          <a:p>
            <a:pPr marL="0" lvl="3" indent="0">
              <a:buNone/>
            </a:pPr>
            <a:r>
              <a:rPr lang="zh-CN" altLang="en-US" sz="4800" b="1" dirty="0" smtClean="0">
                <a:latin typeface="DFKai-SB" panose="03000509000000000000" pitchFamily="65" charset="-120"/>
                <a:ea typeface="DFKai-SB" panose="03000509000000000000" pitchFamily="65" charset="-120"/>
              </a:rPr>
              <a:t>羅</a:t>
            </a:r>
            <a:r>
              <a:rPr lang="en-US" sz="4800" b="1" dirty="0" smtClean="0">
                <a:latin typeface="DFKai-SB" panose="03000509000000000000" pitchFamily="65" charset="-120"/>
                <a:ea typeface="DFKai-SB" panose="03000509000000000000" pitchFamily="65" charset="-120"/>
              </a:rPr>
              <a:t> </a:t>
            </a:r>
            <a:r>
              <a:rPr lang="en-US" sz="4800" b="1" dirty="0">
                <a:latin typeface="DFKai-SB" panose="03000509000000000000" pitchFamily="65" charset="-120"/>
                <a:ea typeface="DFKai-SB" panose="03000509000000000000" pitchFamily="65" charset="-120"/>
              </a:rPr>
              <a:t>11:29	</a:t>
            </a:r>
            <a:r>
              <a:rPr lang="zh-CN" altLang="en-US" sz="4800" b="1" dirty="0">
                <a:latin typeface="DFKai-SB" panose="03000509000000000000" pitchFamily="65" charset="-120"/>
                <a:ea typeface="DFKai-SB" panose="03000509000000000000" pitchFamily="65" charset="-120"/>
              </a:rPr>
              <a:t>因為神的恩賜和選召是沒有後悔的。</a:t>
            </a:r>
            <a:endParaRPr lang="en-US" sz="4800" b="1" dirty="0">
              <a:latin typeface="DFKai-SB" panose="03000509000000000000" pitchFamily="65" charset="-120"/>
              <a:ea typeface="DFKai-SB" panose="03000509000000000000" pitchFamily="65" charset="-12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056033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0120834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一、順服神的呼召</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上</a:t>
            </a:r>
            <a:r>
              <a:rPr lang="en-US" sz="3800" b="1" dirty="0">
                <a:latin typeface="Times New Roman" panose="02020603050405020304" pitchFamily="18" charset="0"/>
                <a:ea typeface="KaiTi" panose="02010609060101010101" pitchFamily="49" charset="-122"/>
                <a:cs typeface="Times New Roman" panose="02020603050405020304" pitchFamily="18" charset="0"/>
              </a:rPr>
              <a:t>19:16, 19-21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神的選召從沒有後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悔</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習以利沙服事神的決</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心</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2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365615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66978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一、順服神的呼召</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上</a:t>
            </a:r>
            <a:r>
              <a:rPr lang="en-US" sz="3800" b="1" dirty="0">
                <a:latin typeface="Times New Roman" panose="02020603050405020304" pitchFamily="18" charset="0"/>
                <a:ea typeface="KaiTi" panose="02010609060101010101" pitchFamily="49" charset="-122"/>
                <a:cs typeface="Times New Roman" panose="02020603050405020304" pitchFamily="18" charset="0"/>
              </a:rPr>
              <a:t>19:16, 19-21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習以利沙服事神的決</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心</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對以利沙跟隨神的決心很感動！他把屬世飯碗給燒了！</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學習以利沙喜樂慶祝跟隨神的決心！</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2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307613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6072485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一、順服神的呼召</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上</a:t>
            </a:r>
            <a:r>
              <a:rPr lang="en-US" sz="3800" b="1" dirty="0">
                <a:latin typeface="Times New Roman" panose="02020603050405020304" pitchFamily="18" charset="0"/>
                <a:ea typeface="KaiTi" panose="02010609060101010101" pitchFamily="49" charset="-122"/>
                <a:cs typeface="Times New Roman" panose="02020603050405020304" pitchFamily="18" charset="0"/>
              </a:rPr>
              <a:t>19:16, 19-21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神的選召從沒有後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悔</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習以利沙服事神的決</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心</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學習以利沙謙卑跟隨與服事（王上</a:t>
            </a:r>
            <a:r>
              <a:rPr lang="en-US" sz="3800" b="1" dirty="0">
                <a:latin typeface="Times New Roman" panose="02020603050405020304" pitchFamily="18" charset="0"/>
                <a:ea typeface="KaiTi" panose="02010609060101010101" pitchFamily="49" charset="-122"/>
                <a:cs typeface="Times New Roman" panose="02020603050405020304" pitchFamily="18" charset="0"/>
              </a:rPr>
              <a:t> 19:21</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3:11</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2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317067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13690928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一、順服神的呼召</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上</a:t>
            </a:r>
            <a:r>
              <a:rPr lang="en-US" sz="3800" b="1" dirty="0">
                <a:latin typeface="Times New Roman" panose="02020603050405020304" pitchFamily="18" charset="0"/>
                <a:ea typeface="KaiTi" panose="02010609060101010101" pitchFamily="49" charset="-122"/>
                <a:cs typeface="Times New Roman" panose="02020603050405020304" pitchFamily="18" charset="0"/>
              </a:rPr>
              <a:t>19:16, 19-21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143000" lvl="1" indent="-742950">
              <a:buFont typeface="+mj-lt"/>
              <a:buAutoNum type="arabicPeriod" startAt="3"/>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習以利沙謙卑跟隨與服事（王上</a:t>
            </a:r>
            <a:r>
              <a:rPr lang="en-US" sz="3800" b="1" dirty="0">
                <a:latin typeface="Times New Roman" panose="02020603050405020304" pitchFamily="18" charset="0"/>
                <a:ea typeface="KaiTi" panose="02010609060101010101" pitchFamily="49" charset="-122"/>
                <a:cs typeface="Times New Roman" panose="02020603050405020304" pitchFamily="18" charset="0"/>
              </a:rPr>
              <a:t> 19:21</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3:11</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a:t>
            </a: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1543050" lvl="2" indent="-7429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行雙倍以利亞神蹟的以利沙，他的神學院訓練從作一個倒水隨從開始</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sz="2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794043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1699197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4500" b="1" dirty="0" smtClean="0">
              <a:latin typeface="DFKai-SB" panose="03000509000000000000" pitchFamily="65" charset="-120"/>
              <a:ea typeface="DFKai-SB" panose="03000509000000000000" pitchFamily="65" charset="-120"/>
            </a:endParaRPr>
          </a:p>
          <a:p>
            <a:pPr marL="0" lvl="3" indent="0">
              <a:buNone/>
            </a:pP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王上</a:t>
            </a:r>
            <a:r>
              <a:rPr lang="en-US" sz="3800" b="1" dirty="0">
                <a:latin typeface="Times New Roman" panose="02020603050405020304" pitchFamily="18" charset="0"/>
                <a:ea typeface="KaiTi" panose="02010609060101010101" pitchFamily="49" charset="-122"/>
                <a:cs typeface="Times New Roman" panose="02020603050405020304" pitchFamily="18" charset="0"/>
              </a:rPr>
              <a:t> 19:21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以利沙就離開他回去，宰了一對牛，用套牛的器具煮肉給民吃，隨後就起身跟隨以利亞，服事他。</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45793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10654648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4500" b="1" dirty="0" smtClean="0">
              <a:latin typeface="DFKai-SB" panose="03000509000000000000" pitchFamily="65" charset="-120"/>
              <a:ea typeface="DFKai-SB" panose="03000509000000000000" pitchFamily="65" charset="-120"/>
            </a:endParaRPr>
          </a:p>
          <a:p>
            <a:pPr marL="0" lvl="3" indent="0">
              <a:buNone/>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王</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3:11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約沙法說：這裡不是有耶和華的先知麼？我們可以託他求問耶和華。以色列王的一個臣子回答說：這裡有沙法的兒子以利沙，就是從前服事以利亞的</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原文作倒水在以利亞手上的</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295143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1363978"/>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914400" lvl="1" indent="-514350">
              <a:buFont typeface="+mj-lt"/>
              <a:buAutoNum type="arabicPeriod"/>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知</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道耶和華是全能的神 （創</a:t>
            </a:r>
            <a:r>
              <a:rPr lang="en-US" sz="3800" b="1" dirty="0">
                <a:latin typeface="Times New Roman" panose="02020603050405020304" pitchFamily="18" charset="0"/>
                <a:ea typeface="KaiTi" panose="02010609060101010101" pitchFamily="49" charset="-122"/>
                <a:cs typeface="Times New Roman" panose="02020603050405020304" pitchFamily="18" charset="0"/>
              </a:rPr>
              <a:t> 35:10-11</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；賽</a:t>
            </a:r>
            <a:r>
              <a:rPr lang="en-US" sz="3800" b="1" dirty="0">
                <a:latin typeface="Times New Roman" panose="02020603050405020304" pitchFamily="18" charset="0"/>
                <a:ea typeface="KaiTi" panose="02010609060101010101" pitchFamily="49" charset="-122"/>
                <a:cs typeface="Times New Roman" panose="02020603050405020304" pitchFamily="18" charset="0"/>
              </a:rPr>
              <a:t> 9:6</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；耶</a:t>
            </a:r>
            <a:r>
              <a:rPr lang="en-US" sz="3800" b="1" dirty="0">
                <a:latin typeface="Times New Roman" panose="02020603050405020304" pitchFamily="18" charset="0"/>
                <a:ea typeface="KaiTi" panose="02010609060101010101" pitchFamily="49" charset="-122"/>
                <a:cs typeface="Times New Roman" panose="02020603050405020304" pitchFamily="18" charset="0"/>
              </a:rPr>
              <a:t> 32:17</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932639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80193372"/>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914400" lvl="1" indent="-514350">
              <a:buFont typeface="+mj-lt"/>
              <a:buAutoNum type="arabicPeriod"/>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知</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道耶和華是全能的神 （創</a:t>
            </a:r>
            <a:r>
              <a:rPr lang="en-US" sz="3800" b="1" dirty="0">
                <a:latin typeface="Times New Roman" panose="02020603050405020304" pitchFamily="18" charset="0"/>
                <a:ea typeface="KaiTi" panose="02010609060101010101" pitchFamily="49" charset="-122"/>
                <a:cs typeface="Times New Roman" panose="02020603050405020304" pitchFamily="18" charset="0"/>
              </a:rPr>
              <a:t> 35:10-11</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；賽</a:t>
            </a:r>
            <a:r>
              <a:rPr lang="en-US" sz="3800" b="1" dirty="0">
                <a:latin typeface="Times New Roman" panose="02020603050405020304" pitchFamily="18" charset="0"/>
                <a:ea typeface="KaiTi" panose="02010609060101010101" pitchFamily="49" charset="-122"/>
                <a:cs typeface="Times New Roman" panose="02020603050405020304" pitchFamily="18" charset="0"/>
              </a:rPr>
              <a:t> 9:6</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；耶</a:t>
            </a:r>
            <a:r>
              <a:rPr lang="en-US" sz="3800" b="1" dirty="0">
                <a:latin typeface="Times New Roman" panose="02020603050405020304" pitchFamily="18" charset="0"/>
                <a:ea typeface="KaiTi" panose="02010609060101010101" pitchFamily="49" charset="-122"/>
                <a:cs typeface="Times New Roman" panose="02020603050405020304" pitchFamily="18" charset="0"/>
              </a:rPr>
              <a:t> 32:17</a:t>
            </a: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altLang="zh-TW"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盡心盡性盡意盡力愛神 </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腓</a:t>
            </a:r>
            <a:r>
              <a:rPr lang="en-US" sz="38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4:7) </a:t>
            </a: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69357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97117252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2"/>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盡</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心盡性盡意盡力愛神 </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腓</a:t>
            </a:r>
            <a:r>
              <a:rPr lang="en-US" sz="36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詩</a:t>
            </a:r>
            <a:r>
              <a:rPr lang="en-US" sz="36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雅</a:t>
            </a:r>
            <a:r>
              <a:rPr lang="en-US" sz="36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服事神的心</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盡心</a:t>
            </a:r>
            <a:r>
              <a:rPr lang="en-US" sz="3600" b="1" dirty="0">
                <a:latin typeface="Times New Roman" panose="02020603050405020304" pitchFamily="18" charset="0"/>
                <a:ea typeface="KaiTi" panose="02010609060101010101" pitchFamily="49" charset="-122"/>
                <a:cs typeface="Times New Roman" panose="02020603050405020304" pitchFamily="18" charset="0"/>
              </a:rPr>
              <a:t> whole heart, </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全心，以基督的心為心</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腓</a:t>
            </a:r>
            <a:r>
              <a:rPr lang="en-US" sz="3600" b="1" dirty="0">
                <a:latin typeface="Times New Roman" panose="02020603050405020304" pitchFamily="18" charset="0"/>
                <a:ea typeface="KaiTi" panose="02010609060101010101" pitchFamily="49" charset="-122"/>
                <a:cs typeface="Times New Roman" panose="02020603050405020304" pitchFamily="18" charset="0"/>
              </a:rPr>
              <a:t> 2:4-5)</a:t>
            </a:r>
          </a:p>
          <a:p>
            <a:pPr marL="1314450" lvl="2" indent="-514350">
              <a:buFont typeface="+mj-lt"/>
              <a:buAutoNum type="alphaLcPeriod"/>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88465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11252139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4500" b="1" dirty="0" smtClean="0">
              <a:latin typeface="DFKai-SB" panose="03000509000000000000" pitchFamily="65" charset="-120"/>
              <a:ea typeface="DFKai-SB" panose="03000509000000000000" pitchFamily="65" charset="-120"/>
            </a:endParaRPr>
          </a:p>
          <a:p>
            <a:pPr marL="0" lvl="3" indent="0">
              <a:buNone/>
            </a:pP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腓</a:t>
            </a:r>
            <a:r>
              <a:rPr lang="en-US" sz="3800" b="1" dirty="0">
                <a:latin typeface="Times New Roman" panose="02020603050405020304" pitchFamily="18" charset="0"/>
                <a:ea typeface="KaiTi" panose="02010609060101010101" pitchFamily="49" charset="-122"/>
                <a:cs typeface="Times New Roman" panose="02020603050405020304" pitchFamily="18" charset="0"/>
              </a:rPr>
              <a:t> 2:5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你們當以基督耶穌的心為心：</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911501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5394420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2"/>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盡</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心盡性盡意盡力愛神 </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腓</a:t>
            </a:r>
            <a:r>
              <a:rPr lang="en-US" sz="36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詩</a:t>
            </a:r>
            <a:r>
              <a:rPr lang="en-US" sz="36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雅</a:t>
            </a:r>
            <a:r>
              <a:rPr lang="en-US" sz="36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服事神的心</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盡心</a:t>
            </a:r>
            <a:r>
              <a:rPr lang="en-US" sz="3600" b="1" dirty="0">
                <a:latin typeface="Times New Roman" panose="02020603050405020304" pitchFamily="18" charset="0"/>
                <a:ea typeface="KaiTi" panose="02010609060101010101" pitchFamily="49" charset="-122"/>
                <a:cs typeface="Times New Roman" panose="02020603050405020304" pitchFamily="18" charset="0"/>
              </a:rPr>
              <a:t> whole heart, </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全心，以基督的心為心</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腓</a:t>
            </a:r>
            <a:r>
              <a:rPr lang="en-US" sz="3600" b="1" dirty="0">
                <a:latin typeface="Times New Roman" panose="02020603050405020304" pitchFamily="18" charset="0"/>
                <a:ea typeface="KaiTi" panose="02010609060101010101" pitchFamily="49" charset="-122"/>
                <a:cs typeface="Times New Roman" panose="02020603050405020304" pitchFamily="18" charset="0"/>
              </a:rPr>
              <a:t> 2:4-5)</a:t>
            </a:r>
          </a:p>
          <a:p>
            <a:pPr marL="1314450" lvl="2" indent="-514350">
              <a:buFont typeface="+mj-lt"/>
              <a:buAutoNum type="alphaLcPeriod"/>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服</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事神的感覺</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盡性</a:t>
            </a:r>
            <a:r>
              <a:rPr lang="en-US" sz="3600" b="1" dirty="0">
                <a:latin typeface="Times New Roman" panose="02020603050405020304" pitchFamily="18" charset="0"/>
                <a:ea typeface="KaiTi" panose="02010609060101010101" pitchFamily="49" charset="-122"/>
                <a:cs typeface="Times New Roman" panose="02020603050405020304" pitchFamily="18" charset="0"/>
              </a:rPr>
              <a:t> soul</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，傾心吐意</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詩</a:t>
            </a:r>
            <a:r>
              <a:rPr lang="en-US" sz="3600" b="1" dirty="0">
                <a:latin typeface="Times New Roman" panose="02020603050405020304" pitchFamily="18" charset="0"/>
                <a:ea typeface="KaiTi" panose="02010609060101010101" pitchFamily="49" charset="-122"/>
                <a:cs typeface="Times New Roman" panose="02020603050405020304" pitchFamily="18" charset="0"/>
              </a:rPr>
              <a:t> 62:8)</a:t>
            </a:r>
          </a:p>
          <a:p>
            <a:pPr marL="1314450" lvl="2" indent="-514350">
              <a:buFont typeface="+mj-lt"/>
              <a:buAutoNum type="alphaLcPeriod"/>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396782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432593515"/>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62:8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你們眾民當時時倚靠他，在他面前傾心吐意；　神是我們的避難所。（細拉）</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4173151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31459465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盡</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心盡性盡意盡力愛神 </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腓</a:t>
            </a:r>
            <a:r>
              <a:rPr lang="en-US" sz="38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543050" lvl="2" indent="-742950">
              <a:buFont typeface="+mj-lt"/>
              <a:buAutoNum type="alphaL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服事神的態度</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盡意</a:t>
            </a:r>
            <a:r>
              <a:rPr lang="en-US" sz="3800" b="1" dirty="0">
                <a:latin typeface="Times New Roman" panose="02020603050405020304" pitchFamily="18" charset="0"/>
                <a:ea typeface="KaiTi" panose="02010609060101010101" pitchFamily="49" charset="-122"/>
                <a:cs typeface="Times New Roman" panose="02020603050405020304" pitchFamily="18" charset="0"/>
              </a:rPr>
              <a:t> mind</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，順服</a:t>
            </a:r>
            <a:r>
              <a:rPr lang="en-US" sz="3800" b="1" dirty="0">
                <a:latin typeface="Times New Roman" panose="02020603050405020304" pitchFamily="18" charset="0"/>
                <a:ea typeface="KaiTi" panose="02010609060101010101" pitchFamily="49" charset="-122"/>
                <a:cs typeface="Times New Roman" panose="02020603050405020304" pitchFamily="18" charset="0"/>
              </a:rPr>
              <a:t> obedience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4:7</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p>
          <a:p>
            <a:pPr marL="1314450" lvl="2" indent="-514350">
              <a:buFont typeface="+mj-lt"/>
              <a:buAutoNum type="alphaLcPeriod" startAt="3"/>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startAt="3"/>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676104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5555983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 </a:t>
            </a:r>
            <a:r>
              <a:rPr lang="en-US" sz="3800" b="1" dirty="0">
                <a:latin typeface="Times New Roman" panose="02020603050405020304" pitchFamily="18" charset="0"/>
                <a:ea typeface="KaiTi" panose="02010609060101010101" pitchFamily="49" charset="-122"/>
                <a:cs typeface="Times New Roman" panose="02020603050405020304" pitchFamily="18" charset="0"/>
              </a:rPr>
              <a:t>4:7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故此，你們要順服神。務要抵擋魔鬼，魔鬼就必離開你們逃跑了。</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141852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5467540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盡</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心盡性盡意盡力愛神 </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腓</a:t>
            </a:r>
            <a:r>
              <a:rPr lang="en-US" sz="38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543050" lvl="2" indent="-742950">
              <a:buFont typeface="+mj-lt"/>
              <a:buAutoNum type="alphaL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服事神的態度</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盡意</a:t>
            </a:r>
            <a:r>
              <a:rPr lang="en-US" sz="3800" b="1" dirty="0">
                <a:latin typeface="Times New Roman" panose="02020603050405020304" pitchFamily="18" charset="0"/>
                <a:ea typeface="KaiTi" panose="02010609060101010101" pitchFamily="49" charset="-122"/>
                <a:cs typeface="Times New Roman" panose="02020603050405020304" pitchFamily="18" charset="0"/>
              </a:rPr>
              <a:t> mind</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，順服</a:t>
            </a:r>
            <a:r>
              <a:rPr lang="en-US" sz="3800" b="1" dirty="0">
                <a:latin typeface="Times New Roman" panose="02020603050405020304" pitchFamily="18" charset="0"/>
                <a:ea typeface="KaiTi" panose="02010609060101010101" pitchFamily="49" charset="-122"/>
                <a:cs typeface="Times New Roman" panose="02020603050405020304" pitchFamily="18" charset="0"/>
              </a:rPr>
              <a:t> obedience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4:7)</a:t>
            </a:r>
          </a:p>
          <a:p>
            <a:pPr marL="1543050" lvl="2" indent="-742950">
              <a:buFont typeface="+mj-lt"/>
              <a:buAutoNum type="alphaL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服事神的行動</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盡力</a:t>
            </a:r>
            <a:r>
              <a:rPr lang="en-US" sz="3800" b="1" dirty="0">
                <a:latin typeface="Times New Roman" panose="02020603050405020304" pitchFamily="18" charset="0"/>
                <a:ea typeface="KaiTi" panose="02010609060101010101" pitchFamily="49" charset="-122"/>
                <a:cs typeface="Times New Roman" panose="02020603050405020304" pitchFamily="18" charset="0"/>
              </a:rPr>
              <a:t> strength</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，努力 </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109:30)</a:t>
            </a:r>
          </a:p>
          <a:p>
            <a:pPr marL="1314450" lvl="2" indent="-514350">
              <a:buFont typeface="+mj-lt"/>
              <a:buAutoNum type="alphaLcPeriod" startAt="3"/>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startAt="3"/>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018470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3223173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 </a:t>
            </a:r>
            <a:r>
              <a:rPr lang="en-US" sz="3800" b="1" dirty="0">
                <a:latin typeface="Times New Roman" panose="02020603050405020304" pitchFamily="18" charset="0"/>
                <a:ea typeface="KaiTi" panose="02010609060101010101" pitchFamily="49" charset="-122"/>
                <a:cs typeface="Times New Roman" panose="02020603050405020304" pitchFamily="18" charset="0"/>
              </a:rPr>
              <a:t>109:30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我要用口極力稱謝耶和華；我要在眾人中間讚美他</a:t>
            </a: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824960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9024684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一、</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914400" lvl="1" indent="-514350">
              <a:buFont typeface="+mj-lt"/>
              <a:buAutoNum type="arabicPeriod"/>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知</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道耶和華是全能的神 （創</a:t>
            </a:r>
            <a:r>
              <a:rPr lang="en-US" sz="3800" b="1" dirty="0">
                <a:latin typeface="Times New Roman" panose="02020603050405020304" pitchFamily="18" charset="0"/>
                <a:ea typeface="KaiTi" panose="02010609060101010101" pitchFamily="49" charset="-122"/>
                <a:cs typeface="Times New Roman" panose="02020603050405020304" pitchFamily="18" charset="0"/>
              </a:rPr>
              <a:t> 35:10-11</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；賽</a:t>
            </a:r>
            <a:r>
              <a:rPr lang="en-US" sz="3800" b="1" dirty="0">
                <a:latin typeface="Times New Roman" panose="02020603050405020304" pitchFamily="18" charset="0"/>
                <a:ea typeface="KaiTi" panose="02010609060101010101" pitchFamily="49" charset="-122"/>
                <a:cs typeface="Times New Roman" panose="02020603050405020304" pitchFamily="18" charset="0"/>
              </a:rPr>
              <a:t> 9:6</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；耶</a:t>
            </a:r>
            <a:r>
              <a:rPr lang="en-US" sz="3800" b="1" dirty="0">
                <a:latin typeface="Times New Roman" panose="02020603050405020304" pitchFamily="18" charset="0"/>
                <a:ea typeface="KaiTi" panose="02010609060101010101" pitchFamily="49" charset="-122"/>
                <a:cs typeface="Times New Roman" panose="02020603050405020304" pitchFamily="18" charset="0"/>
              </a:rPr>
              <a:t> 32:17</a:t>
            </a: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altLang="zh-TW"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盡心盡性盡意盡力愛神 </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腓</a:t>
            </a:r>
            <a:r>
              <a:rPr lang="en-US" sz="38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詩</a:t>
            </a:r>
            <a:r>
              <a:rPr lang="en-US" sz="38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雅</a:t>
            </a:r>
            <a:r>
              <a:rPr lang="en-US" sz="38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擁有正確服事神的心志</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弗</a:t>
            </a:r>
            <a:r>
              <a:rPr lang="en-US" sz="3800" b="1" dirty="0">
                <a:latin typeface="Times New Roman" panose="02020603050405020304" pitchFamily="18" charset="0"/>
                <a:ea typeface="KaiTi" panose="02010609060101010101" pitchFamily="49" charset="-122"/>
                <a:cs typeface="Times New Roman" panose="02020603050405020304" pitchFamily="18" charset="0"/>
              </a:rPr>
              <a:t> 6:7;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彼前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4:10;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林前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12:7)</a:t>
            </a: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571476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6899802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擁有正確服事神的心志</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弗</a:t>
            </a:r>
            <a:r>
              <a:rPr lang="en-US" sz="3800" b="1" dirty="0">
                <a:latin typeface="Times New Roman" panose="02020603050405020304" pitchFamily="18" charset="0"/>
                <a:ea typeface="KaiTi" panose="02010609060101010101" pitchFamily="49" charset="-122"/>
                <a:cs typeface="Times New Roman" panose="02020603050405020304" pitchFamily="18" charset="0"/>
              </a:rPr>
              <a:t> 6:7;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彼前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4:10;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林前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12:7)</a:t>
            </a: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甘心事奉服事主</a:t>
            </a: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528260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6413655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弗</a:t>
            </a:r>
            <a:r>
              <a:rPr lang="en-US" sz="3800" b="1" dirty="0">
                <a:latin typeface="Times New Roman" panose="02020603050405020304" pitchFamily="18" charset="0"/>
                <a:ea typeface="KaiTi" panose="02010609060101010101" pitchFamily="49" charset="-122"/>
                <a:cs typeface="Times New Roman" panose="02020603050405020304" pitchFamily="18" charset="0"/>
              </a:rPr>
              <a:t> 6:7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甘心事奉，好像服事主，不像服事人。</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3897478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96299608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擁有正確服事神的心志</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弗</a:t>
            </a:r>
            <a:r>
              <a:rPr lang="en-US" sz="3800" b="1" dirty="0">
                <a:latin typeface="Times New Roman" panose="02020603050405020304" pitchFamily="18" charset="0"/>
                <a:ea typeface="KaiTi" panose="02010609060101010101" pitchFamily="49" charset="-122"/>
                <a:cs typeface="Times New Roman" panose="02020603050405020304" pitchFamily="18" charset="0"/>
              </a:rPr>
              <a:t> 6:7;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彼前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4:10;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林前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12:7)</a:t>
            </a: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甘心事奉服事</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主</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恩賜與恩膏是為了服事主</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173980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999723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3"/>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擁有正確服事神的心志</a:t>
            </a:r>
            <a:r>
              <a:rPr lang="en-US" sz="38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弗</a:t>
            </a:r>
            <a:r>
              <a:rPr lang="en-US" sz="3800" b="1" dirty="0">
                <a:latin typeface="Times New Roman" panose="02020603050405020304" pitchFamily="18" charset="0"/>
                <a:ea typeface="KaiTi" panose="02010609060101010101" pitchFamily="49" charset="-122"/>
                <a:cs typeface="Times New Roman" panose="02020603050405020304" pitchFamily="18" charset="0"/>
              </a:rPr>
              <a:t> 6:7;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彼前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4:10;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林前</a:t>
            </a:r>
            <a:r>
              <a:rPr lang="en-US" sz="3800" b="1" dirty="0">
                <a:latin typeface="Times New Roman" panose="02020603050405020304" pitchFamily="18" charset="0"/>
                <a:ea typeface="KaiTi" panose="02010609060101010101" pitchFamily="49" charset="-122"/>
                <a:cs typeface="Times New Roman" panose="02020603050405020304" pitchFamily="18" charset="0"/>
              </a:rPr>
              <a:t> 12:7)</a:t>
            </a: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甘心事奉服事</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主</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恩賜與恩膏是為了服事主</a:t>
            </a: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恩賜與恩膏是為了服事人</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3"/>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705582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45410664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5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5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5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914400" lvl="1" indent="-514350">
              <a:buFont typeface="+mj-lt"/>
              <a:buAutoNum type="arabicPeriod"/>
            </a:pPr>
            <a:r>
              <a:rPr lang="zh-TW" altLang="en-US" sz="3500" b="1" dirty="0" smtClean="0">
                <a:latin typeface="Times New Roman" panose="02020603050405020304" pitchFamily="18" charset="0"/>
                <a:ea typeface="KaiTi" panose="02010609060101010101" pitchFamily="49" charset="-122"/>
                <a:cs typeface="Times New Roman" panose="02020603050405020304" pitchFamily="18" charset="0"/>
              </a:rPr>
              <a:t>知</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道耶和華是全能的神 （創</a:t>
            </a:r>
            <a:r>
              <a:rPr lang="en-US" sz="3500" b="1" dirty="0">
                <a:latin typeface="Times New Roman" panose="02020603050405020304" pitchFamily="18" charset="0"/>
                <a:ea typeface="KaiTi" panose="02010609060101010101" pitchFamily="49" charset="-122"/>
                <a:cs typeface="Times New Roman" panose="02020603050405020304" pitchFamily="18" charset="0"/>
              </a:rPr>
              <a:t> 35:10-11</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；賽</a:t>
            </a:r>
            <a:r>
              <a:rPr lang="en-US" sz="3500" b="1" dirty="0">
                <a:latin typeface="Times New Roman" panose="02020603050405020304" pitchFamily="18" charset="0"/>
                <a:ea typeface="KaiTi" panose="02010609060101010101" pitchFamily="49" charset="-122"/>
                <a:cs typeface="Times New Roman" panose="02020603050405020304" pitchFamily="18" charset="0"/>
              </a:rPr>
              <a:t> 9:6</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；耶</a:t>
            </a:r>
            <a:r>
              <a:rPr lang="en-US" sz="3500" b="1" dirty="0">
                <a:latin typeface="Times New Roman" panose="02020603050405020304" pitchFamily="18" charset="0"/>
                <a:ea typeface="KaiTi" panose="02010609060101010101" pitchFamily="49" charset="-122"/>
                <a:cs typeface="Times New Roman" panose="02020603050405020304" pitchFamily="18" charset="0"/>
              </a:rPr>
              <a:t> 32:17</a:t>
            </a:r>
            <a:r>
              <a:rPr lang="zh-TW" altLang="en-US" sz="35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altLang="zh-TW" sz="35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盡心盡性盡意盡力愛神 </a:t>
            </a:r>
            <a:r>
              <a:rPr lang="en-US" sz="3500" b="1" dirty="0">
                <a:latin typeface="Times New Roman" panose="02020603050405020304" pitchFamily="18" charset="0"/>
                <a:ea typeface="KaiTi" panose="02010609060101010101" pitchFamily="49" charset="-122"/>
                <a:cs typeface="Times New Roman" panose="02020603050405020304" pitchFamily="18" charset="0"/>
              </a:rPr>
              <a:t>(</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腓</a:t>
            </a:r>
            <a:r>
              <a:rPr lang="en-US" sz="3500" b="1" dirty="0">
                <a:latin typeface="Times New Roman" panose="02020603050405020304" pitchFamily="18" charset="0"/>
                <a:ea typeface="KaiTi" panose="02010609060101010101" pitchFamily="49" charset="-122"/>
                <a:cs typeface="Times New Roman" panose="02020603050405020304" pitchFamily="18" charset="0"/>
              </a:rPr>
              <a:t> 2:4-5</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詩</a:t>
            </a:r>
            <a:r>
              <a:rPr lang="en-US" sz="3500" b="1" dirty="0">
                <a:latin typeface="Times New Roman" panose="02020603050405020304" pitchFamily="18" charset="0"/>
                <a:ea typeface="KaiTi" panose="02010609060101010101" pitchFamily="49" charset="-122"/>
                <a:cs typeface="Times New Roman" panose="02020603050405020304" pitchFamily="18" charset="0"/>
              </a:rPr>
              <a:t> 62:8; 109:3; </a:t>
            </a:r>
            <a:r>
              <a:rPr lang="zh-TW" altLang="en-US" sz="3500" b="1" dirty="0">
                <a:latin typeface="Times New Roman" panose="02020603050405020304" pitchFamily="18" charset="0"/>
                <a:ea typeface="KaiTi" panose="02010609060101010101" pitchFamily="49" charset="-122"/>
                <a:cs typeface="Times New Roman" panose="02020603050405020304" pitchFamily="18" charset="0"/>
              </a:rPr>
              <a:t>雅</a:t>
            </a:r>
            <a:r>
              <a:rPr lang="en-US" sz="3500" b="1" dirty="0">
                <a:latin typeface="Times New Roman" panose="02020603050405020304" pitchFamily="18" charset="0"/>
                <a:ea typeface="KaiTi" panose="02010609060101010101" pitchFamily="49" charset="-122"/>
                <a:cs typeface="Times New Roman" panose="02020603050405020304" pitchFamily="18" charset="0"/>
              </a:rPr>
              <a:t> 4:7) </a:t>
            </a:r>
            <a:endParaRPr lang="en-US" sz="3500" b="1" dirty="0" smtClean="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擁有正確服事神的心志</a:t>
            </a:r>
            <a:r>
              <a:rPr lang="en-US" sz="35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弗</a:t>
            </a:r>
            <a:r>
              <a:rPr lang="en-US" sz="3500" b="1" dirty="0">
                <a:latin typeface="Times New Roman" panose="02020603050405020304" pitchFamily="18" charset="0"/>
                <a:ea typeface="KaiTi" panose="02010609060101010101" pitchFamily="49" charset="-122"/>
                <a:cs typeface="Times New Roman" panose="02020603050405020304" pitchFamily="18" charset="0"/>
              </a:rPr>
              <a:t> 6:7; </a:t>
            </a: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彼前</a:t>
            </a:r>
            <a:r>
              <a:rPr lang="en-US" sz="3500" b="1" dirty="0">
                <a:latin typeface="Times New Roman" panose="02020603050405020304" pitchFamily="18" charset="0"/>
                <a:ea typeface="KaiTi" panose="02010609060101010101" pitchFamily="49" charset="-122"/>
                <a:cs typeface="Times New Roman" panose="02020603050405020304" pitchFamily="18" charset="0"/>
              </a:rPr>
              <a:t> 4:10; </a:t>
            </a: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林前</a:t>
            </a:r>
            <a:r>
              <a:rPr lang="en-US" sz="3500" b="1" dirty="0">
                <a:latin typeface="Times New Roman" panose="02020603050405020304" pitchFamily="18" charset="0"/>
                <a:ea typeface="KaiTi" panose="02010609060101010101" pitchFamily="49" charset="-122"/>
                <a:cs typeface="Times New Roman" panose="02020603050405020304" pitchFamily="18" charset="0"/>
              </a:rPr>
              <a:t> 12:7</a:t>
            </a:r>
            <a:r>
              <a:rPr lang="en-US" sz="35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914400" lvl="1" indent="-514350">
              <a:buFont typeface="+mj-lt"/>
              <a:buAutoNum type="arabicPeriod"/>
            </a:pP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專一跟從神 </a:t>
            </a:r>
            <a:r>
              <a:rPr lang="en-US" sz="35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500" b="1" dirty="0">
                <a:latin typeface="Times New Roman" panose="02020603050405020304" pitchFamily="18" charset="0"/>
                <a:ea typeface="KaiTi" panose="02010609060101010101" pitchFamily="49" charset="-122"/>
                <a:cs typeface="Times New Roman" panose="02020603050405020304" pitchFamily="18" charset="0"/>
              </a:rPr>
              <a:t>王下 </a:t>
            </a:r>
            <a:r>
              <a:rPr lang="en-US" sz="3500" b="1" dirty="0">
                <a:latin typeface="Times New Roman" panose="02020603050405020304" pitchFamily="18" charset="0"/>
                <a:ea typeface="KaiTi" panose="02010609060101010101" pitchFamily="49" charset="-122"/>
                <a:cs typeface="Times New Roman" panose="02020603050405020304" pitchFamily="18" charset="0"/>
              </a:rPr>
              <a:t>2:2-6, 10, 23-24)</a:t>
            </a: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993466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462701363"/>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二、</a:t>
            </a:r>
            <a:r>
              <a:rPr lang="zh-TW" altLang="en-US" sz="3600" b="1" dirty="0" smtClean="0">
                <a:latin typeface="Times New Roman" panose="02020603050405020304" pitchFamily="18" charset="0"/>
                <a:ea typeface="KaiTi" panose="02010609060101010101" pitchFamily="49" charset="-122"/>
                <a:cs typeface="Times New Roman" panose="02020603050405020304" pitchFamily="18" charset="0"/>
              </a:rPr>
              <a:t>專</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注</a:t>
            </a:r>
            <a:r>
              <a:rPr lang="zh-TW" altLang="en-US" sz="3600" b="1" dirty="0" smtClean="0">
                <a:latin typeface="Times New Roman" panose="02020603050405020304" pitchFamily="18" charset="0"/>
                <a:ea typeface="KaiTi" panose="02010609060101010101" pitchFamily="49" charset="-122"/>
                <a:cs typeface="Times New Roman" panose="02020603050405020304" pitchFamily="18" charset="0"/>
              </a:rPr>
              <a:t>跟隨神</a:t>
            </a:r>
            <a:r>
              <a:rPr lang="en-US" sz="3600" b="1" dirty="0" smtClean="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smtClean="0">
                <a:latin typeface="Times New Roman" panose="02020603050405020304" pitchFamily="18" charset="0"/>
                <a:ea typeface="KaiTi" panose="02010609060101010101" pitchFamily="49" charset="-122"/>
                <a:cs typeface="Times New Roman" panose="02020603050405020304" pitchFamily="18" charset="0"/>
              </a:rPr>
              <a:t>王下</a:t>
            </a:r>
            <a:r>
              <a:rPr lang="en-US" sz="3600" b="1" dirty="0" smtClean="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4"/>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專一跟從神 </a:t>
            </a:r>
            <a:r>
              <a:rPr lang="en-US" sz="3600" b="1" dirty="0" smtClean="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王下 </a:t>
            </a:r>
            <a:r>
              <a:rPr lang="en-US" sz="3600" b="1" dirty="0" smtClean="0">
                <a:latin typeface="Times New Roman" panose="02020603050405020304" pitchFamily="18" charset="0"/>
                <a:ea typeface="KaiTi" panose="02010609060101010101" pitchFamily="49" charset="-122"/>
                <a:cs typeface="Times New Roman" panose="02020603050405020304" pitchFamily="18" charset="0"/>
              </a:rPr>
              <a:t>2:2-6, 10, 23-24)</a:t>
            </a:r>
          </a:p>
          <a:p>
            <a:pPr marL="1314450" lvl="2" indent="-514350">
              <a:buFont typeface="+mj-lt"/>
              <a:buAutoNum type="alphaLcPeriod"/>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學習以利沙完全順服屬靈權柄</a:t>
            </a:r>
            <a:r>
              <a:rPr lang="zh-CN" altLang="en-US" sz="3600" dirty="0" smtClean="0"/>
              <a:t> </a:t>
            </a:r>
            <a:endParaRPr lang="en-US"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271324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66955268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4"/>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專一跟從神 </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王下 </a:t>
            </a:r>
            <a:r>
              <a:rPr lang="en-US" sz="3600" b="1" dirty="0">
                <a:latin typeface="Times New Roman" panose="02020603050405020304" pitchFamily="18" charset="0"/>
                <a:ea typeface="KaiTi" panose="02010609060101010101" pitchFamily="49" charset="-122"/>
                <a:cs typeface="Times New Roman" panose="02020603050405020304" pitchFamily="18" charset="0"/>
              </a:rPr>
              <a:t>2:2-6, 10, 23-24)</a:t>
            </a:r>
          </a:p>
          <a:p>
            <a:pPr marL="1314450" lvl="2" indent="-514350">
              <a:buFont typeface="+mj-lt"/>
              <a:buAutoNum type="alphaLcPeriod"/>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習以利沙完全順服屬靈權柄</a:t>
            </a:r>
            <a:r>
              <a:rPr lang="zh-CN" altLang="en-US" sz="3600" dirty="0"/>
              <a:t> </a:t>
            </a:r>
            <a:endParaRPr lang="en-US" sz="3600" dirty="0"/>
          </a:p>
          <a:p>
            <a:pPr marL="1314450" lvl="2" indent="-514350">
              <a:buFont typeface="+mj-lt"/>
              <a:buAutoNum type="alphaLcPeriod"/>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學習以利沙專一跟隨神，專一地跟隨屬靈領袖 （王下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2:2,4, 6, 10</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971792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3685035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二</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專</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注</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跟隨神</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TW" altLang="en-US" sz="36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2:42, 43, 45, 48-49)</a:t>
            </a:r>
          </a:p>
          <a:p>
            <a:pPr marL="1143000" lvl="1" indent="-742950">
              <a:buFont typeface="+mj-lt"/>
              <a:buAutoNum type="arabicPeriod" startAt="4"/>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專一跟從神 </a:t>
            </a:r>
            <a:r>
              <a:rPr lang="en-US" sz="36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王下 </a:t>
            </a:r>
            <a:r>
              <a:rPr lang="en-US" sz="3600" b="1" dirty="0">
                <a:latin typeface="Times New Roman" panose="02020603050405020304" pitchFamily="18" charset="0"/>
                <a:ea typeface="KaiTi" panose="02010609060101010101" pitchFamily="49" charset="-122"/>
                <a:cs typeface="Times New Roman" panose="02020603050405020304" pitchFamily="18" charset="0"/>
              </a:rPr>
              <a:t>2:2-6, 10, 23-24)</a:t>
            </a:r>
          </a:p>
          <a:p>
            <a:pPr marL="1314450" lvl="2" indent="-514350">
              <a:buFont typeface="+mj-lt"/>
              <a:buAutoNum type="alphaLcPeriod"/>
            </a:pP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學</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習以利沙完全順服屬靈權柄</a:t>
            </a:r>
            <a:r>
              <a:rPr lang="zh-CN" altLang="en-US" sz="3600" dirty="0"/>
              <a:t> </a:t>
            </a:r>
            <a:endParaRPr lang="en-US" sz="3600" dirty="0"/>
          </a:p>
          <a:p>
            <a:pPr marL="1314450" lvl="2" indent="-514350">
              <a:buFont typeface="+mj-lt"/>
              <a:buAutoNum type="alphaLcPeriod"/>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學習以利沙專一跟隨神，專一地跟隨屬靈領袖 （王下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2:2,4, 6, 10</a:t>
            </a:r>
            <a:r>
              <a:rPr lang="zh-CN" altLang="en-US" sz="36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altLang="zh-CN"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安靜不作聲</a:t>
            </a:r>
            <a:r>
              <a:rPr lang="en-US" sz="36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不受仇敵攪擾或哄抬自己（王下</a:t>
            </a:r>
            <a:r>
              <a:rPr lang="en-US" sz="3600" b="1" dirty="0">
                <a:latin typeface="Times New Roman" panose="02020603050405020304" pitchFamily="18" charset="0"/>
                <a:ea typeface="KaiTi" panose="02010609060101010101" pitchFamily="49" charset="-122"/>
                <a:cs typeface="Times New Roman" panose="02020603050405020304" pitchFamily="18" charset="0"/>
              </a:rPr>
              <a:t> 2:3,5</a:t>
            </a:r>
            <a:r>
              <a:rPr lang="zh-CN" altLang="en-US" sz="3600" b="1" dirty="0">
                <a:latin typeface="Times New Roman" panose="02020603050405020304" pitchFamily="18" charset="0"/>
                <a:ea typeface="KaiTi" panose="02010609060101010101" pitchFamily="49" charset="-122"/>
                <a:cs typeface="Times New Roman" panose="02020603050405020304" pitchFamily="18" charset="0"/>
              </a:rPr>
              <a:t>）</a:t>
            </a:r>
            <a:endParaRPr lang="en-US" sz="36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6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4"/>
            </a:pP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173303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01990684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861006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79236473"/>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314450" lvl="2" indent="-514350">
              <a:buFont typeface="+mj-lt"/>
              <a:buAutoNum type="alphaL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對</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神有偉大的期</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待</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105667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12042865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smtClean="0">
                <a:latin typeface="Times New Roman" panose="02020603050405020304" pitchFamily="18" charset="0"/>
                <a:ea typeface="KaiTi" panose="02010609060101010101" pitchFamily="49" charset="-122"/>
                <a:cs typeface="Times New Roman" panose="02020603050405020304" pitchFamily="18" charset="0"/>
              </a:rPr>
              <a:t>王</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過去之後，以利亞對以利沙說：我未曾被接去離開你，你要我為你做甚麼，只管求我。以利沙說：願感動你的靈加倍地感動我。</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560559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945926618"/>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314450" lvl="2" indent="-514350">
              <a:buFont typeface="+mj-lt"/>
              <a:buAutoNum type="alphaL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對</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神有偉大的期</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待</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期待得著雙倍的恩膏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願感動你的靈加倍地感動我</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29361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7676648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7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7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7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7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7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7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7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543050" lvl="2" indent="-742950">
              <a:buFont typeface="+mj-lt"/>
              <a:buAutoNum type="alphaLcPeriod" startAt="2"/>
            </a:pPr>
            <a:r>
              <a:rPr lang="zh-CN" altLang="en-US" sz="3700" b="1" dirty="0" smtClean="0">
                <a:latin typeface="Times New Roman" panose="02020603050405020304" pitchFamily="18" charset="0"/>
                <a:ea typeface="KaiTi" panose="02010609060101010101" pitchFamily="49" charset="-122"/>
                <a:cs typeface="Times New Roman" panose="02020603050405020304" pitchFamily="18" charset="0"/>
              </a:rPr>
              <a:t>期</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待得著雙倍的恩膏</a:t>
            </a:r>
            <a:r>
              <a:rPr lang="en-US" sz="37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願感動你的靈加倍地感動</a:t>
            </a:r>
            <a:r>
              <a:rPr lang="zh-CN" altLang="en-US" sz="3700" b="1" dirty="0" smtClean="0">
                <a:latin typeface="Times New Roman" panose="02020603050405020304" pitchFamily="18" charset="0"/>
                <a:ea typeface="KaiTi" panose="02010609060101010101" pitchFamily="49" charset="-122"/>
                <a:cs typeface="Times New Roman" panose="02020603050405020304" pitchFamily="18" charset="0"/>
              </a:rPr>
              <a:t>我</a:t>
            </a:r>
            <a:endParaRPr lang="en-US" altLang="zh-CN" sz="3700" b="1" dirty="0" smtClean="0">
              <a:latin typeface="Times New Roman" panose="02020603050405020304" pitchFamily="18" charset="0"/>
              <a:ea typeface="KaiTi" panose="02010609060101010101" pitchFamily="49" charset="-122"/>
              <a:cs typeface="Times New Roman" panose="02020603050405020304" pitchFamily="18" charset="0"/>
            </a:endParaRPr>
          </a:p>
          <a:p>
            <a:pPr marL="2114550" lvl="3" indent="-857250">
              <a:buFont typeface="+mj-lt"/>
              <a:buAutoNum type="romanLcPeriod"/>
            </a:pPr>
            <a:r>
              <a:rPr lang="zh-CN" altLang="en-US" sz="3700" b="1" dirty="0">
                <a:latin typeface="Times New Roman" panose="02020603050405020304" pitchFamily="18" charset="0"/>
                <a:ea typeface="KaiTi" panose="02010609060101010101" pitchFamily="49" charset="-122"/>
                <a:cs typeface="Times New Roman" panose="02020603050405020304" pitchFamily="18" charset="0"/>
              </a:rPr>
              <a:t>時勢比較艱難，需要雙倍的恩膏與聖靈的能力。</a:t>
            </a:r>
            <a:endParaRPr lang="en-US" sz="37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startAt="2"/>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132239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1101140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4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4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4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4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4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543050" lvl="2" indent="-742950">
              <a:buFont typeface="+mj-lt"/>
              <a:buAutoNum type="alphaLcPeriod" startAt="2"/>
            </a:pPr>
            <a:r>
              <a:rPr lang="zh-CN" altLang="en-US" sz="3400" b="1" dirty="0" smtClean="0">
                <a:latin typeface="Times New Roman" panose="02020603050405020304" pitchFamily="18" charset="0"/>
                <a:ea typeface="KaiTi" panose="02010609060101010101" pitchFamily="49" charset="-122"/>
                <a:cs typeface="Times New Roman" panose="02020603050405020304" pitchFamily="18" charset="0"/>
              </a:rPr>
              <a:t>期</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待得著雙倍的恩膏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願感動你的靈加倍地感動我</a:t>
            </a:r>
            <a:endParaRPr lang="en-US" altLang="zh-CN" sz="3400" b="1" dirty="0">
              <a:latin typeface="Times New Roman" panose="02020603050405020304" pitchFamily="18" charset="0"/>
              <a:ea typeface="KaiTi" panose="02010609060101010101" pitchFamily="49" charset="-122"/>
              <a:cs typeface="Times New Roman" panose="02020603050405020304" pitchFamily="18" charset="0"/>
            </a:endParaRPr>
          </a:p>
          <a:p>
            <a:pPr marL="2114550" lvl="3" indent="-857250">
              <a:buFont typeface="+mj-lt"/>
              <a:buAutoNum type="romanLcPeriod" startAt="2"/>
            </a:pPr>
            <a:r>
              <a:rPr lang="en-US" altLang="zh-CN" sz="34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雙倍</a:t>
            </a:r>
            <a:r>
              <a:rPr lang="en-US" altLang="zh-CN" sz="3400" b="1" dirty="0">
                <a:latin typeface="Times New Roman" panose="02020603050405020304" pitchFamily="18" charset="0"/>
                <a:ea typeface="KaiTi" panose="02010609060101010101" pitchFamily="49" charset="-122"/>
                <a:cs typeface="Times New Roman" panose="02020603050405020304" pitchFamily="18" charset="0"/>
              </a:rPr>
              <a:t>』</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是長子的名分，也是長子才能繼承延續父親的名字</a:t>
            </a:r>
            <a:r>
              <a:rPr lang="en-US" sz="3400" b="1" dirty="0">
                <a:latin typeface="Times New Roman" panose="02020603050405020304" pitchFamily="18" charset="0"/>
                <a:ea typeface="KaiTi" panose="02010609060101010101" pitchFamily="49" charset="-122"/>
                <a:cs typeface="Times New Roman" panose="02020603050405020304" pitchFamily="18" charset="0"/>
              </a:rPr>
              <a:t> &amp;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事工</a:t>
            </a:r>
            <a:r>
              <a:rPr lang="zh-CN" altLang="en-US" sz="3400" dirty="0" smtClean="0"/>
              <a:t>。</a:t>
            </a:r>
            <a:endParaRPr lang="en-US" altLang="zh-CN" sz="3400" dirty="0" smtClean="0"/>
          </a:p>
        </p:txBody>
      </p:sp>
    </p:spTree>
    <p:extLst>
      <p:ext uri="{BB962C8B-B14F-4D97-AF65-F5344CB8AC3E}">
        <p14:creationId xmlns:p14="http://schemas.microsoft.com/office/powerpoint/2010/main" val="2020513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81117567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lvl="3" indent="0">
              <a:buNone/>
            </a:pPr>
            <a:endParaRPr lang="en-US" altLang="zh-CN"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申</a:t>
            </a:r>
            <a:r>
              <a:rPr lang="en-US" sz="3800" b="1" dirty="0">
                <a:latin typeface="Times New Roman" panose="02020603050405020304" pitchFamily="18" charset="0"/>
                <a:ea typeface="KaiTi" panose="02010609060101010101" pitchFamily="49" charset="-122"/>
                <a:cs typeface="Times New Roman" panose="02020603050405020304" pitchFamily="18" charset="0"/>
              </a:rPr>
              <a:t> 21:17	</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卻要認所惡之妻生的兒子為長子，將產業多加一分給他；因這兒子是他力量強壯的時候生的，長子的名分本當歸他。</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lvl="3" indent="0">
              <a:buNone/>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0" indent="0">
              <a:buNone/>
            </a:pPr>
            <a:endParaRPr lang="en-US" sz="2800" b="1" dirty="0">
              <a:latin typeface="DFKai-SB" panose="03000509000000000000" pitchFamily="65" charset="-120"/>
              <a:ea typeface="DFKai-SB" panose="03000509000000000000" pitchFamily="65" charset="-120"/>
            </a:endParaRPr>
          </a:p>
        </p:txBody>
      </p:sp>
    </p:spTree>
    <p:extLst>
      <p:ext uri="{BB962C8B-B14F-4D97-AF65-F5344CB8AC3E}">
        <p14:creationId xmlns:p14="http://schemas.microsoft.com/office/powerpoint/2010/main" val="1813608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69710886"/>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4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4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4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4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4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1543050" lvl="2" indent="-742950">
              <a:buFont typeface="+mj-lt"/>
              <a:buAutoNum type="alphaLcPeriod" startAt="2"/>
            </a:pPr>
            <a:r>
              <a:rPr lang="zh-CN" altLang="en-US" sz="3400" b="1" dirty="0" smtClean="0">
                <a:latin typeface="Times New Roman" panose="02020603050405020304" pitchFamily="18" charset="0"/>
                <a:ea typeface="KaiTi" panose="02010609060101010101" pitchFamily="49" charset="-122"/>
                <a:cs typeface="Times New Roman" panose="02020603050405020304" pitchFamily="18" charset="0"/>
              </a:rPr>
              <a:t>期</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待得著雙倍的恩膏</a:t>
            </a:r>
            <a:r>
              <a:rPr lang="en-US" sz="34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願感動你的靈加倍地感動我</a:t>
            </a:r>
            <a:endParaRPr lang="en-US" altLang="zh-CN" sz="3400" b="1" dirty="0">
              <a:latin typeface="Times New Roman" panose="02020603050405020304" pitchFamily="18" charset="0"/>
              <a:ea typeface="KaiTi" panose="02010609060101010101" pitchFamily="49" charset="-122"/>
              <a:cs typeface="Times New Roman" panose="02020603050405020304" pitchFamily="18" charset="0"/>
            </a:endParaRPr>
          </a:p>
          <a:p>
            <a:pPr marL="2114550" lvl="3" indent="-857250">
              <a:buFont typeface="+mj-lt"/>
              <a:buAutoNum type="romanLcPeriod" startAt="3"/>
            </a:pPr>
            <a:r>
              <a:rPr lang="zh-CN" altLang="en-US" sz="3400" b="1" dirty="0">
                <a:latin typeface="Times New Roman" panose="02020603050405020304" pitchFamily="18" charset="0"/>
                <a:ea typeface="KaiTi" panose="02010609060101010101" pitchFamily="49" charset="-122"/>
                <a:cs typeface="Times New Roman" panose="02020603050405020304" pitchFamily="18" charset="0"/>
              </a:rPr>
              <a:t>以利沙要繼承先知的</a:t>
            </a:r>
            <a:r>
              <a:rPr lang="zh-CN" altLang="en-US" sz="3400" b="1" dirty="0" smtClean="0">
                <a:latin typeface="Times New Roman" panose="02020603050405020304" pitchFamily="18" charset="0"/>
                <a:ea typeface="KaiTi" panose="02010609060101010101" pitchFamily="49" charset="-122"/>
                <a:cs typeface="Times New Roman" panose="02020603050405020304" pitchFamily="18" charset="0"/>
              </a:rPr>
              <a:t>事奉</a:t>
            </a:r>
          </a:p>
        </p:txBody>
      </p:sp>
    </p:spTree>
    <p:extLst>
      <p:ext uri="{BB962C8B-B14F-4D97-AF65-F5344CB8AC3E}">
        <p14:creationId xmlns:p14="http://schemas.microsoft.com/office/powerpoint/2010/main" val="3122185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551789065"/>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3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3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3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3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3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300" b="1" dirty="0">
                <a:latin typeface="Times New Roman" panose="02020603050405020304" pitchFamily="18" charset="0"/>
                <a:ea typeface="KaiTi" panose="02010609060101010101" pitchFamily="49" charset="-122"/>
                <a:cs typeface="Times New Roman" panose="02020603050405020304" pitchFamily="18" charset="0"/>
              </a:rPr>
              <a:t> </a:t>
            </a:r>
            <a:r>
              <a:rPr lang="en-US" sz="3300" b="1" dirty="0" smtClean="0">
                <a:latin typeface="Times New Roman" panose="02020603050405020304" pitchFamily="18" charset="0"/>
                <a:ea typeface="KaiTi" panose="02010609060101010101" pitchFamily="49" charset="-122"/>
                <a:cs typeface="Times New Roman" panose="02020603050405020304" pitchFamily="18" charset="0"/>
              </a:rPr>
              <a:t>2:9</a:t>
            </a:r>
            <a:r>
              <a:rPr lang="en-US" sz="3300" b="1" dirty="0">
                <a:latin typeface="Times New Roman" panose="02020603050405020304" pitchFamily="18" charset="0"/>
                <a:ea typeface="KaiTi" panose="02010609060101010101" pitchFamily="49" charset="-122"/>
                <a:cs typeface="Times New Roman" panose="02020603050405020304" pitchFamily="18" charset="0"/>
              </a:rPr>
              <a:t>-</a:t>
            </a:r>
            <a:r>
              <a:rPr lang="en-US" sz="3300" b="1" dirty="0" smtClean="0">
                <a:latin typeface="Times New Roman" panose="02020603050405020304" pitchFamily="18" charset="0"/>
                <a:ea typeface="KaiTi" panose="02010609060101010101" pitchFamily="49" charset="-122"/>
                <a:cs typeface="Times New Roman" panose="02020603050405020304" pitchFamily="18" charset="0"/>
              </a:rPr>
              <a:t>11)</a:t>
            </a:r>
          </a:p>
          <a:p>
            <a:pPr marL="1314450" lvl="2" indent="-514350">
              <a:buFont typeface="+mj-lt"/>
              <a:buAutoNum type="alphaLcPeriod"/>
            </a:pPr>
            <a:r>
              <a:rPr lang="zh-CN" altLang="en-US" sz="3300" b="1" dirty="0" smtClean="0">
                <a:latin typeface="Times New Roman" panose="02020603050405020304" pitchFamily="18" charset="0"/>
                <a:ea typeface="KaiTi" panose="02010609060101010101" pitchFamily="49" charset="-122"/>
                <a:cs typeface="Times New Roman" panose="02020603050405020304" pitchFamily="18" charset="0"/>
              </a:rPr>
              <a:t>對</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神有偉大的期</a:t>
            </a:r>
            <a:r>
              <a:rPr lang="zh-CN" altLang="en-US" sz="3300" b="1" dirty="0" smtClean="0">
                <a:latin typeface="Times New Roman" panose="02020603050405020304" pitchFamily="18" charset="0"/>
                <a:ea typeface="KaiTi" panose="02010609060101010101" pitchFamily="49" charset="-122"/>
                <a:cs typeface="Times New Roman" panose="02020603050405020304" pitchFamily="18" charset="0"/>
              </a:rPr>
              <a:t>待</a:t>
            </a:r>
            <a:endParaRPr lang="en-US" altLang="zh-CN" sz="33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期待得著雙倍的恩膏</a:t>
            </a:r>
            <a:r>
              <a:rPr lang="en-US" sz="33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願感動你的靈加倍地感動</a:t>
            </a:r>
            <a:r>
              <a:rPr lang="zh-CN" altLang="en-US" sz="3300" b="1" dirty="0" smtClean="0">
                <a:latin typeface="Times New Roman" panose="02020603050405020304" pitchFamily="18" charset="0"/>
                <a:ea typeface="KaiTi" panose="02010609060101010101" pitchFamily="49" charset="-122"/>
                <a:cs typeface="Times New Roman" panose="02020603050405020304" pitchFamily="18" charset="0"/>
              </a:rPr>
              <a:t>我</a:t>
            </a:r>
            <a:endParaRPr lang="en-US" altLang="zh-CN" sz="33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得著的恩膏是要從神而來</a:t>
            </a:r>
            <a:r>
              <a:rPr lang="en-US" sz="33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3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300" b="1" dirty="0">
                <a:latin typeface="Times New Roman" panose="02020603050405020304" pitchFamily="18" charset="0"/>
                <a:ea typeface="KaiTi" panose="02010609060101010101" pitchFamily="49" charset="-122"/>
                <a:cs typeface="Times New Roman" panose="02020603050405020304" pitchFamily="18" charset="0"/>
              </a:rPr>
              <a:t> 2:10</a:t>
            </a:r>
            <a:r>
              <a:rPr lang="en-US" sz="3300" b="1" dirty="0" smtClean="0">
                <a:latin typeface="Times New Roman" panose="02020603050405020304" pitchFamily="18" charset="0"/>
                <a:ea typeface="KaiTi" panose="02010609060101010101" pitchFamily="49" charset="-122"/>
                <a:cs typeface="Times New Roman" panose="02020603050405020304" pitchFamily="18" charset="0"/>
              </a:rPr>
              <a:t>)</a:t>
            </a:r>
            <a:endParaRPr lang="en-US" sz="33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804183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7816180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914400" lvl="1" indent="-514350">
              <a:buFont typeface="+mj-lt"/>
              <a:buAutoNum type="arabicPeriod"/>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有</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偉大的期待，得著雙倍的恩膏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	-11</a:t>
            </a:r>
            <a:r>
              <a:rPr lang="en-US" sz="3800" b="1" dirty="0" smtClean="0">
                <a:latin typeface="Times New Roman" panose="02020603050405020304" pitchFamily="18" charset="0"/>
                <a:ea typeface="KaiTi" panose="02010609060101010101" pitchFamily="49" charset="-122"/>
                <a:cs typeface="Times New Roman" panose="02020603050405020304" pitchFamily="18" charset="0"/>
              </a:rPr>
              <a:t>)</a:t>
            </a:r>
          </a:p>
          <a:p>
            <a:pPr marL="914400" lvl="1" indent="-514350">
              <a:buFont typeface="+mj-lt"/>
              <a:buAutoNum type="arabi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憑信心領受恩膏，起來服事</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42006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71366162"/>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憑</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信心領受恩膏，起來服</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事</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憑信心領受恩</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膏</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466451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5429874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憑</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信心領受恩膏，起來服</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事</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憑信心領受恩</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膏</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憑信心起來服事</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858332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97898485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00200"/>
            <a:ext cx="8229600" cy="4953000"/>
          </a:xfrm>
          <a:ln>
            <a:solidFill>
              <a:srgbClr val="C0C0C0"/>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三、極大期待得著</a:t>
            </a:r>
            <a:r>
              <a:rPr lang="zh-TW" altLang="en-US" sz="3800" b="1" dirty="0">
                <a:latin typeface="Times New Roman" panose="02020603050405020304" pitchFamily="18" charset="0"/>
                <a:ea typeface="KaiTi" panose="02010609060101010101" pitchFamily="49" charset="-122"/>
                <a:cs typeface="Times New Roman" panose="02020603050405020304" pitchFamily="18" charset="0"/>
              </a:rPr>
              <a:t>神賜</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雙倍恩膏</a:t>
            </a:r>
            <a:r>
              <a:rPr lang="en-US" sz="3800" b="1"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王下</a:t>
            </a:r>
            <a:r>
              <a:rPr lang="en-US" sz="3800" b="1" dirty="0">
                <a:latin typeface="Times New Roman" panose="02020603050405020304" pitchFamily="18" charset="0"/>
                <a:ea typeface="KaiTi" panose="02010609060101010101" pitchFamily="49" charset="-122"/>
                <a:cs typeface="Times New Roman" panose="02020603050405020304" pitchFamily="18" charset="0"/>
              </a:rPr>
              <a:t> 2:9-15) </a:t>
            </a:r>
          </a:p>
          <a:p>
            <a:pPr marL="1143000" lvl="1" indent="-742950">
              <a:buFont typeface="+mj-lt"/>
              <a:buAutoNum type="arabicPeriod" startAt="2"/>
            </a:pP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憑</a:t>
            </a: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信心領受恩膏，起來服</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事</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憑信心領受恩</a:t>
            </a:r>
            <a:r>
              <a:rPr lang="zh-CN" altLang="en-US" sz="3800" b="1" dirty="0" smtClean="0">
                <a:latin typeface="Times New Roman" panose="02020603050405020304" pitchFamily="18" charset="0"/>
                <a:ea typeface="KaiTi" panose="02010609060101010101" pitchFamily="49" charset="-122"/>
                <a:cs typeface="Times New Roman" panose="02020603050405020304" pitchFamily="18" charset="0"/>
              </a:rPr>
              <a:t>膏</a:t>
            </a:r>
            <a:endParaRPr lang="en-US" altLang="zh-CN" sz="3800" b="1" dirty="0" smtClean="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憑信心起來服事</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r>
              <a:rPr lang="zh-CN" altLang="en-US" sz="3800" b="1" dirty="0">
                <a:latin typeface="Times New Roman" panose="02020603050405020304" pitchFamily="18" charset="0"/>
                <a:ea typeface="KaiTi" panose="02010609060101010101" pitchFamily="49" charset="-122"/>
                <a:cs typeface="Times New Roman" panose="02020603050405020304" pitchFamily="18" charset="0"/>
              </a:rPr>
              <a:t>應證神的呼召與所賜恩賜</a:t>
            </a: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a:p>
            <a:pPr marL="1314450" lvl="2" indent="-514350">
              <a:buFont typeface="+mj-lt"/>
              <a:buAutoNum type="alphaLcPeriod"/>
            </a:pPr>
            <a:endParaRPr lang="en-US" sz="3400" b="1" dirty="0">
              <a:latin typeface="Times New Roman" panose="02020603050405020304" pitchFamily="18" charset="0"/>
              <a:ea typeface="KaiTi" panose="02010609060101010101" pitchFamily="49" charset="-122"/>
              <a:cs typeface="Times New Roman" panose="02020603050405020304" pitchFamily="18" charset="0"/>
            </a:endParaRPr>
          </a:p>
          <a:p>
            <a:pPr marL="914400" lvl="1" indent="-514350">
              <a:buFont typeface="+mj-lt"/>
              <a:buAutoNum type="arabicPeriod" startAt="2"/>
            </a:pPr>
            <a:endParaRPr lang="en-US" sz="3800" b="1" dirty="0">
              <a:latin typeface="Times New Roman" panose="02020603050405020304" pitchFamily="18" charset="0"/>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448214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203200" y="1059959"/>
            <a:ext cx="8940800" cy="375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en-US" altLang="zh-TW" sz="2800" b="1" i="1" dirty="0">
                <a:solidFill>
                  <a:srgbClr val="FFFFFF"/>
                </a:solidFill>
                <a:latin typeface="DFKai-SB" pitchFamily="65" charset="-120"/>
                <a:ea typeface="DFKai-SB" pitchFamily="65" charset="-120"/>
                <a:cs typeface="Arial" charset="0"/>
              </a:rPr>
              <a:t>16 </a:t>
            </a:r>
            <a:r>
              <a:rPr lang="zh-TW" altLang="en-US" sz="4000" b="1" dirty="0">
                <a:solidFill>
                  <a:srgbClr val="FFFFFF"/>
                </a:solidFill>
                <a:latin typeface="DFKai-SB" pitchFamily="65" charset="-120"/>
                <a:ea typeface="DFKai-SB" pitchFamily="65" charset="-120"/>
                <a:cs typeface="Arial" charset="0"/>
              </a:rPr>
              <a:t>又膏寧示的孫子耶戶作以色列王，並膏亞伯</a:t>
            </a:r>
            <a:r>
              <a:rPr lang="en-US" altLang="zh-TW" sz="4000" b="1" dirty="0">
                <a:solidFill>
                  <a:srgbClr val="FFFFFF"/>
                </a:solidFill>
                <a:latin typeface="DFKai-SB" pitchFamily="65" charset="-120"/>
                <a:ea typeface="DFKai-SB" pitchFamily="65" charset="-120"/>
                <a:cs typeface="Arial" charset="0"/>
              </a:rPr>
              <a:t>‧</a:t>
            </a:r>
            <a:r>
              <a:rPr lang="zh-TW" altLang="en-US" sz="4000" b="1" dirty="0">
                <a:solidFill>
                  <a:srgbClr val="FFFFFF"/>
                </a:solidFill>
                <a:latin typeface="DFKai-SB" pitchFamily="65" charset="-120"/>
                <a:ea typeface="DFKai-SB" pitchFamily="65" charset="-120"/>
                <a:cs typeface="Arial" charset="0"/>
              </a:rPr>
              <a:t>米何拉人沙法的兒子以利沙作先知接續</a:t>
            </a:r>
            <a:r>
              <a:rPr lang="zh-TW" altLang="en-US" sz="4000" b="1" dirty="0" smtClean="0">
                <a:solidFill>
                  <a:srgbClr val="FFFFFF"/>
                </a:solidFill>
                <a:latin typeface="DFKai-SB" pitchFamily="65" charset="-120"/>
                <a:ea typeface="DFKai-SB" pitchFamily="65" charset="-120"/>
                <a:cs typeface="Arial" charset="0"/>
              </a:rPr>
              <a:t>你。</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 </a:t>
            </a:r>
            <a:r>
              <a:rPr lang="en-US" altLang="zh-TW" sz="3600" dirty="0" smtClean="0">
                <a:solidFill>
                  <a:srgbClr val="FFFFFF"/>
                </a:solidFill>
                <a:latin typeface="Arial Narrow" pitchFamily="34" charset="0"/>
                <a:ea typeface="DFKai-SB" pitchFamily="65" charset="-120"/>
                <a:cs typeface="Arial" charset="0"/>
              </a:rPr>
              <a:t>1 Kings 19:16</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Also, anoint Jehu son of </a:t>
            </a:r>
            <a:r>
              <a:rPr lang="en-US" altLang="zh-TW" sz="3600" i="1" dirty="0" err="1">
                <a:solidFill>
                  <a:srgbClr val="FFFFFF"/>
                </a:solidFill>
                <a:latin typeface="Arial Narrow" pitchFamily="34" charset="0"/>
                <a:ea typeface="DFKai-SB" pitchFamily="65" charset="-120"/>
                <a:cs typeface="Arial" charset="0"/>
              </a:rPr>
              <a:t>Nimshi</a:t>
            </a:r>
            <a:r>
              <a:rPr lang="en-US" altLang="zh-TW" sz="3600" i="1" dirty="0">
                <a:solidFill>
                  <a:srgbClr val="FFFFFF"/>
                </a:solidFill>
                <a:latin typeface="Arial Narrow" pitchFamily="34" charset="0"/>
                <a:ea typeface="DFKai-SB" pitchFamily="65" charset="-120"/>
                <a:cs typeface="Arial" charset="0"/>
              </a:rPr>
              <a:t> king over Israel, and anoint Elisha son of </a:t>
            </a:r>
            <a:r>
              <a:rPr lang="en-US" altLang="zh-TW" sz="3600" i="1" dirty="0" err="1">
                <a:solidFill>
                  <a:srgbClr val="FFFFFF"/>
                </a:solidFill>
                <a:latin typeface="Arial Narrow" pitchFamily="34" charset="0"/>
                <a:ea typeface="DFKai-SB" pitchFamily="65" charset="-120"/>
                <a:cs typeface="Arial" charset="0"/>
              </a:rPr>
              <a:t>Shaphat</a:t>
            </a:r>
            <a:r>
              <a:rPr lang="en-US" altLang="zh-TW" sz="3600" i="1" dirty="0">
                <a:solidFill>
                  <a:srgbClr val="FFFFFF"/>
                </a:solidFill>
                <a:latin typeface="Arial Narrow" pitchFamily="34" charset="0"/>
                <a:ea typeface="DFKai-SB" pitchFamily="65" charset="-120"/>
                <a:cs typeface="Arial" charset="0"/>
              </a:rPr>
              <a:t> from Abel </a:t>
            </a:r>
            <a:r>
              <a:rPr lang="en-US" altLang="zh-TW" sz="3600" i="1" dirty="0" err="1">
                <a:solidFill>
                  <a:srgbClr val="FFFFFF"/>
                </a:solidFill>
                <a:latin typeface="Arial Narrow" pitchFamily="34" charset="0"/>
                <a:ea typeface="DFKai-SB" pitchFamily="65" charset="-120"/>
                <a:cs typeface="Arial" charset="0"/>
              </a:rPr>
              <a:t>Meholah</a:t>
            </a:r>
            <a:r>
              <a:rPr lang="en-US" altLang="zh-TW" sz="3600" i="1" dirty="0">
                <a:solidFill>
                  <a:srgbClr val="FFFFFF"/>
                </a:solidFill>
                <a:latin typeface="Arial Narrow" pitchFamily="34" charset="0"/>
                <a:ea typeface="DFKai-SB" pitchFamily="65" charset="-120"/>
                <a:cs typeface="Arial" charset="0"/>
              </a:rPr>
              <a:t> to succeed you as prophet.</a:t>
            </a:r>
          </a:p>
        </p:txBody>
      </p:sp>
    </p:spTree>
    <p:extLst>
      <p:ext uri="{BB962C8B-B14F-4D97-AF65-F5344CB8AC3E}">
        <p14:creationId xmlns:p14="http://schemas.microsoft.com/office/powerpoint/2010/main" val="26214516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7859"/>
            <a:ext cx="9144000" cy="572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又</a:t>
            </a:r>
            <a:r>
              <a:rPr lang="zh-TW" altLang="en-US" sz="4000" b="1" dirty="0">
                <a:solidFill>
                  <a:srgbClr val="FFFFFF"/>
                </a:solidFill>
                <a:latin typeface="DFKai-SB" pitchFamily="65" charset="-120"/>
                <a:ea typeface="DFKai-SB" pitchFamily="65" charset="-120"/>
                <a:cs typeface="Arial" charset="0"/>
              </a:rPr>
              <a:t>於是，以利亞離開那裡走了，遇見沙法的兒子以利沙耕地；在他前頭有十二對牛，自己趕著第十二對。以利亞到他那裡去，將自己的外衣搭在他身上</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a:solidFill>
                  <a:srgbClr val="FFFFFF"/>
                </a:solidFill>
                <a:latin typeface="DFKai-SB" pitchFamily="65" charset="-120"/>
                <a:ea typeface="DFKai-SB" pitchFamily="65" charset="-120"/>
                <a:cs typeface="Arial" charset="0"/>
              </a:rPr>
              <a:t> </a:t>
            </a:r>
            <a:r>
              <a:rPr lang="en-US" altLang="zh-TW" sz="4000" b="1" dirty="0" smtClean="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以</a:t>
            </a:r>
            <a:r>
              <a:rPr lang="zh-TW" altLang="en-US" sz="4000" b="1" dirty="0">
                <a:solidFill>
                  <a:srgbClr val="FFFFFF"/>
                </a:solidFill>
                <a:latin typeface="DFKai-SB" pitchFamily="65" charset="-120"/>
                <a:ea typeface="DFKai-SB" pitchFamily="65" charset="-120"/>
                <a:cs typeface="Arial" charset="0"/>
              </a:rPr>
              <a:t>利沙就離開牛，跑到以利亞那裡，說：「求你容我先與父母親嘴，然後我便跟隨你</a:t>
            </a:r>
            <a:r>
              <a:rPr lang="zh-TW" altLang="en-US" sz="4000" b="1" dirty="0" smtClean="0">
                <a:solidFill>
                  <a:srgbClr val="FFFFFF"/>
                </a:solidFill>
                <a:latin typeface="DFKai-SB" pitchFamily="65" charset="-120"/>
                <a:ea typeface="DFKai-SB" pitchFamily="65" charset="-120"/>
                <a:cs typeface="Arial" charset="0"/>
              </a:rPr>
              <a:t>。」 以</a:t>
            </a:r>
            <a:r>
              <a:rPr lang="zh-TW" altLang="en-US" sz="4000" b="1" dirty="0">
                <a:solidFill>
                  <a:srgbClr val="FFFFFF"/>
                </a:solidFill>
                <a:latin typeface="DFKai-SB" pitchFamily="65" charset="-120"/>
                <a:ea typeface="DFKai-SB" pitchFamily="65" charset="-120"/>
                <a:cs typeface="Arial" charset="0"/>
              </a:rPr>
              <a:t>利亞對他說：「你回去吧，我向你做了甚麼呢</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 </a:t>
            </a:r>
            <a:r>
              <a:rPr lang="en-US" altLang="zh-TW" sz="3600" dirty="0" smtClean="0">
                <a:solidFill>
                  <a:srgbClr val="FFFFFF"/>
                </a:solidFill>
                <a:latin typeface="Arial Narrow" pitchFamily="34" charset="0"/>
                <a:ea typeface="DFKai-SB" pitchFamily="65" charset="-120"/>
                <a:cs typeface="Arial" charset="0"/>
              </a:rPr>
              <a:t>1 Kings 19:19-20</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2714602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856759"/>
            <a:ext cx="9144000" cy="541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以</a:t>
            </a:r>
            <a:r>
              <a:rPr lang="zh-TW" altLang="en-US" sz="4000" b="1" dirty="0">
                <a:solidFill>
                  <a:srgbClr val="FFFFFF"/>
                </a:solidFill>
                <a:latin typeface="DFKai-SB" pitchFamily="65" charset="-120"/>
                <a:ea typeface="DFKai-SB" pitchFamily="65" charset="-120"/>
                <a:cs typeface="Arial" charset="0"/>
              </a:rPr>
              <a:t>利沙就離開他回去，宰了一對牛，用套牛的器具煮肉給民吃，隨後就起身跟隨以利亞，服事</a:t>
            </a:r>
            <a:r>
              <a:rPr lang="zh-TW" altLang="en-US" sz="4000" b="1" dirty="0" smtClean="0">
                <a:solidFill>
                  <a:srgbClr val="FFFFFF"/>
                </a:solidFill>
                <a:latin typeface="DFKai-SB" pitchFamily="65" charset="-120"/>
                <a:ea typeface="DFKai-SB" pitchFamily="65" charset="-120"/>
                <a:cs typeface="Arial" charset="0"/>
              </a:rPr>
              <a:t>他。</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列王紀</a:t>
            </a:r>
            <a:r>
              <a:rPr lang="zh-TW" altLang="en-US" sz="3600" dirty="0" smtClean="0">
                <a:solidFill>
                  <a:srgbClr val="FFFFFF"/>
                </a:solidFill>
                <a:latin typeface="DFKai-SB" pitchFamily="65" charset="-120"/>
                <a:ea typeface="DFKai-SB" pitchFamily="65" charset="-120"/>
                <a:cs typeface="Arial" charset="0"/>
              </a:rPr>
              <a:t>上 </a:t>
            </a:r>
            <a:r>
              <a:rPr lang="en-US" altLang="zh-TW" sz="3600" dirty="0" smtClean="0">
                <a:solidFill>
                  <a:srgbClr val="FFFFFF"/>
                </a:solidFill>
                <a:latin typeface="Arial Narrow" pitchFamily="34" charset="0"/>
                <a:ea typeface="DFKai-SB" pitchFamily="65" charset="-120"/>
                <a:cs typeface="Arial" charset="0"/>
              </a:rPr>
              <a:t>1 Kings 19:21</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r>
              <a:rPr lang="en-US" altLang="zh-TW" sz="3600" i="1" dirty="0">
                <a:solidFill>
                  <a:srgbClr val="FFFFFF"/>
                </a:solidFill>
                <a:latin typeface="Arial Narrow" pitchFamily="34" charset="0"/>
                <a:ea typeface="DFKai-SB" pitchFamily="65" charset="-120"/>
                <a:cs typeface="Arial" charset="0"/>
              </a:rPr>
              <a:t>So Elisha left him and went back. He took his yoke of oxen and slaughtered them. He burned the plowing equipment to cook the meat and gave it to the people, and they ate. Then he set out to follow Elijah and became his servant.</a:t>
            </a:r>
          </a:p>
        </p:txBody>
      </p:sp>
    </p:spTree>
    <p:extLst>
      <p:ext uri="{BB962C8B-B14F-4D97-AF65-F5344CB8AC3E}">
        <p14:creationId xmlns:p14="http://schemas.microsoft.com/office/powerpoint/2010/main" val="17506998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615459"/>
            <a:ext cx="9144000" cy="640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耶和華要用旋風接以利亞升天的時候，以利亞與以利沙從吉甲前往</a:t>
            </a:r>
            <a:r>
              <a:rPr lang="zh-TW" altLang="en-US" sz="4000" b="1" dirty="0" smtClean="0">
                <a:solidFill>
                  <a:srgbClr val="FFFFFF"/>
                </a:solidFill>
                <a:latin typeface="DFKai-SB" pitchFamily="65" charset="-120"/>
                <a:ea typeface="DFKai-SB" pitchFamily="65" charset="-120"/>
                <a:cs typeface="Arial" charset="0"/>
              </a:rPr>
              <a:t>。 以</a:t>
            </a:r>
            <a:r>
              <a:rPr lang="zh-TW" altLang="en-US" sz="4000" b="1" dirty="0">
                <a:solidFill>
                  <a:srgbClr val="FFFFFF"/>
                </a:solidFill>
                <a:latin typeface="DFKai-SB" pitchFamily="65" charset="-120"/>
                <a:ea typeface="DFKai-SB" pitchFamily="65" charset="-120"/>
                <a:cs typeface="Arial" charset="0"/>
              </a:rPr>
              <a:t>利亞對以利沙說：「耶和華差我往伯特利去，你可以在這裡等候。」以利沙說：「我指著永生的耶和華，又敢在你面前起誓，我必不離開你。」於是二人下到伯特利。 </a:t>
            </a:r>
            <a:r>
              <a:rPr lang="zh-TW" altLang="en-US" sz="4000" b="1" dirty="0" smtClean="0">
                <a:solidFill>
                  <a:srgbClr val="FFFFFF"/>
                </a:solidFill>
                <a:latin typeface="DFKai-SB" pitchFamily="65" charset="-120"/>
                <a:ea typeface="DFKai-SB" pitchFamily="65" charset="-120"/>
                <a:cs typeface="Arial" charset="0"/>
              </a:rPr>
              <a:t>住</a:t>
            </a:r>
            <a:r>
              <a:rPr lang="zh-TW" altLang="en-US" sz="4000" b="1" dirty="0">
                <a:solidFill>
                  <a:srgbClr val="FFFFFF"/>
                </a:solidFill>
                <a:latin typeface="DFKai-SB" pitchFamily="65" charset="-120"/>
                <a:ea typeface="DFKai-SB" pitchFamily="65" charset="-120"/>
                <a:cs typeface="Arial" charset="0"/>
              </a:rPr>
              <a:t>伯特利的先知門徒出來見以利沙，對他說：「耶和華今日要接你的師傅離開你，你知道不知道？」他說：「我知道，你們不要作聲。」</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2:1-3</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18796334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7859"/>
            <a:ext cx="9144000" cy="572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以</a:t>
            </a:r>
            <a:r>
              <a:rPr lang="zh-TW" altLang="en-US" sz="4000" b="1" dirty="0">
                <a:solidFill>
                  <a:srgbClr val="FFFFFF"/>
                </a:solidFill>
                <a:latin typeface="DFKai-SB" pitchFamily="65" charset="-120"/>
                <a:ea typeface="DFKai-SB" pitchFamily="65" charset="-120"/>
                <a:cs typeface="Arial" charset="0"/>
              </a:rPr>
              <a:t>利亞對以利沙說：「耶和華差遣我往耶利哥去，你可以在這裡等候。」以利沙說：「我指著永生的耶和華，又敢在你面前起誓，我必不離開你。」於是二人到了耶利哥</a:t>
            </a:r>
            <a:r>
              <a:rPr lang="zh-TW" altLang="en-US" sz="4000" b="1" dirty="0" smtClean="0">
                <a:solidFill>
                  <a:srgbClr val="FFFFFF"/>
                </a:solidFill>
                <a:latin typeface="DFKai-SB" pitchFamily="65" charset="-120"/>
                <a:ea typeface="DFKai-SB" pitchFamily="65" charset="-120"/>
                <a:cs typeface="Arial" charset="0"/>
              </a:rPr>
              <a:t>。 住</a:t>
            </a:r>
            <a:r>
              <a:rPr lang="zh-TW" altLang="en-US" sz="4000" b="1" dirty="0">
                <a:solidFill>
                  <a:srgbClr val="FFFFFF"/>
                </a:solidFill>
                <a:latin typeface="DFKai-SB" pitchFamily="65" charset="-120"/>
                <a:ea typeface="DFKai-SB" pitchFamily="65" charset="-120"/>
                <a:cs typeface="Arial" charset="0"/>
              </a:rPr>
              <a:t>耶利哥的先知門徒就近以利沙，對他說：「耶和華今日要接你的師傅離開你，你知道不知道？」他說：「我知道，你們不要作聲</a:t>
            </a:r>
            <a:r>
              <a:rPr lang="zh-TW" altLang="en-US" sz="4000" b="1" dirty="0" smtClean="0">
                <a:solidFill>
                  <a:srgbClr val="FFFFFF"/>
                </a:solidFill>
                <a:latin typeface="DFKai-SB" pitchFamily="65" charset="-120"/>
                <a:ea typeface="DFKai-SB" pitchFamily="65" charset="-120"/>
                <a:cs typeface="Arial" charset="0"/>
              </a:rPr>
              <a:t>。」</a:t>
            </a:r>
            <a:endParaRPr lang="en-US" altLang="zh-TW" sz="40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2:4-5</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42459642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615459"/>
            <a:ext cx="9144000" cy="578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以利亞對以利沙說：「耶和華差遣我往約旦河去，你可以在這裡等候。」以利沙說：「我指著永生的耶和華，又敢在你面前起誓，我必不離開你。」於是二人一同前往</a:t>
            </a:r>
            <a:r>
              <a:rPr lang="zh-TW" altLang="en-US" sz="4000" b="1" dirty="0" smtClean="0">
                <a:solidFill>
                  <a:srgbClr val="FFFFFF"/>
                </a:solidFill>
                <a:latin typeface="DFKai-SB" pitchFamily="65" charset="-120"/>
                <a:ea typeface="DFKai-SB" pitchFamily="65" charset="-120"/>
                <a:cs typeface="Arial" charset="0"/>
              </a:rPr>
              <a:t>。 有</a:t>
            </a:r>
            <a:r>
              <a:rPr lang="zh-TW" altLang="en-US" sz="4000" b="1" dirty="0">
                <a:solidFill>
                  <a:srgbClr val="FFFFFF"/>
                </a:solidFill>
                <a:latin typeface="DFKai-SB" pitchFamily="65" charset="-120"/>
                <a:ea typeface="DFKai-SB" pitchFamily="65" charset="-120"/>
                <a:cs typeface="Arial" charset="0"/>
              </a:rPr>
              <a:t>先知門徒去了五十人，遠遠地站在他們對面；二人在約旦河邊站住</a:t>
            </a:r>
            <a:r>
              <a:rPr lang="zh-TW" altLang="en-US" sz="4000" b="1" dirty="0" smtClean="0">
                <a:solidFill>
                  <a:srgbClr val="FFFFFF"/>
                </a:solidFill>
                <a:latin typeface="DFKai-SB" pitchFamily="65" charset="-120"/>
                <a:ea typeface="DFKai-SB" pitchFamily="65" charset="-120"/>
                <a:cs typeface="Arial" charset="0"/>
              </a:rPr>
              <a:t>。 以</a:t>
            </a:r>
            <a:r>
              <a:rPr lang="zh-TW" altLang="en-US" sz="4000" b="1" dirty="0">
                <a:solidFill>
                  <a:srgbClr val="FFFFFF"/>
                </a:solidFill>
                <a:latin typeface="DFKai-SB" pitchFamily="65" charset="-120"/>
                <a:ea typeface="DFKai-SB" pitchFamily="65" charset="-120"/>
                <a:cs typeface="Arial" charset="0"/>
              </a:rPr>
              <a:t>利亞將自己的外衣捲起來，用以打水，水就左右分開，二人走乾地而過。</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2:6-8</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5791369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7859"/>
            <a:ext cx="9144000" cy="570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過去之後，以利亞對以利沙說：「我未曾被接去離開你，你要我為你做甚麼，只管求我。」以利沙說：「願感動你的靈加倍地感動我。」</a:t>
            </a:r>
            <a:r>
              <a:rPr lang="zh-TW" altLang="en-US" sz="28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以</a:t>
            </a:r>
            <a:r>
              <a:rPr lang="zh-TW" altLang="en-US" sz="4000" b="1" dirty="0">
                <a:solidFill>
                  <a:srgbClr val="FFFFFF"/>
                </a:solidFill>
                <a:latin typeface="DFKai-SB" pitchFamily="65" charset="-120"/>
                <a:ea typeface="DFKai-SB" pitchFamily="65" charset="-120"/>
                <a:cs typeface="Arial" charset="0"/>
              </a:rPr>
              <a:t>利亞說：「你所求的難得。雖然如此，我被接去離開你的時候，你若看見我，就必得著；不然，必得不著了</a:t>
            </a:r>
            <a:r>
              <a:rPr lang="zh-TW" altLang="en-US"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他們正走著說話，忽有火車火馬將二人隔開，以利亞就乘旋風升天去了</a:t>
            </a:r>
            <a:r>
              <a:rPr lang="zh-TW" altLang="en-US" sz="40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2:10-11</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3742182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767859"/>
            <a:ext cx="9144000" cy="570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a:solidFill>
                  <a:srgbClr val="FFFFFF"/>
                </a:solidFill>
                <a:latin typeface="DFKai-SB" pitchFamily="65" charset="-120"/>
                <a:ea typeface="DFKai-SB" pitchFamily="65" charset="-120"/>
                <a:cs typeface="Arial" charset="0"/>
              </a:rPr>
              <a:t>以利沙看見，就呼叫說：「我父啊！我父啊！以色列的戰車馬兵啊！」以後不再見他了</a:t>
            </a:r>
            <a:r>
              <a:rPr lang="zh-TW" altLang="en-US" sz="4000" b="1" dirty="0" smtClean="0">
                <a:solidFill>
                  <a:srgbClr val="FFFFFF"/>
                </a:solidFill>
                <a:latin typeface="DFKai-SB" pitchFamily="65" charset="-120"/>
                <a:ea typeface="DFKai-SB" pitchFamily="65" charset="-120"/>
                <a:cs typeface="Arial" charset="0"/>
              </a:rPr>
              <a:t>。 於</a:t>
            </a:r>
            <a:r>
              <a:rPr lang="zh-TW" altLang="en-US" sz="4000" b="1" dirty="0">
                <a:solidFill>
                  <a:srgbClr val="FFFFFF"/>
                </a:solidFill>
                <a:latin typeface="DFKai-SB" pitchFamily="65" charset="-120"/>
                <a:ea typeface="DFKai-SB" pitchFamily="65" charset="-120"/>
                <a:cs typeface="Arial" charset="0"/>
              </a:rPr>
              <a:t>是以利沙把自己的衣服撕為兩片。</a:t>
            </a:r>
            <a:r>
              <a:rPr lang="zh-TW" altLang="en-US" sz="2800" b="1" dirty="0">
                <a:solidFill>
                  <a:srgbClr val="FFFFFF"/>
                </a:solidFill>
                <a:latin typeface="DFKai-SB" pitchFamily="65" charset="-120"/>
                <a:ea typeface="DFKai-SB" pitchFamily="65" charset="-120"/>
                <a:cs typeface="Arial" charset="0"/>
              </a:rPr>
              <a:t> </a:t>
            </a:r>
            <a:r>
              <a:rPr lang="zh-TW" altLang="en-US" sz="4000" b="1" dirty="0" smtClean="0">
                <a:solidFill>
                  <a:srgbClr val="FFFFFF"/>
                </a:solidFill>
                <a:latin typeface="DFKai-SB" pitchFamily="65" charset="-120"/>
                <a:ea typeface="DFKai-SB" pitchFamily="65" charset="-120"/>
                <a:cs typeface="Arial" charset="0"/>
              </a:rPr>
              <a:t>他</a:t>
            </a:r>
            <a:r>
              <a:rPr lang="zh-TW" altLang="en-US" sz="4000" b="1" dirty="0">
                <a:solidFill>
                  <a:srgbClr val="FFFFFF"/>
                </a:solidFill>
                <a:latin typeface="DFKai-SB" pitchFamily="65" charset="-120"/>
                <a:ea typeface="DFKai-SB" pitchFamily="65" charset="-120"/>
                <a:cs typeface="Arial" charset="0"/>
              </a:rPr>
              <a:t>拾起以利亞身上掉下來的外衣，回去站在約旦河邊</a:t>
            </a:r>
            <a:r>
              <a:rPr lang="zh-TW" altLang="en-US" sz="4000" b="1" dirty="0" smtClean="0">
                <a:solidFill>
                  <a:srgbClr val="FFFFFF"/>
                </a:solidFill>
                <a:latin typeface="DFKai-SB" pitchFamily="65" charset="-120"/>
                <a:ea typeface="DFKai-SB" pitchFamily="65" charset="-120"/>
                <a:cs typeface="Arial" charset="0"/>
              </a:rPr>
              <a:t>。</a:t>
            </a:r>
            <a:r>
              <a:rPr lang="en-US" altLang="zh-TW" sz="2000" b="1" dirty="0" smtClean="0">
                <a:solidFill>
                  <a:srgbClr val="FFFFFF"/>
                </a:solidFill>
                <a:latin typeface="DFKai-SB" pitchFamily="65" charset="-120"/>
                <a:ea typeface="DFKai-SB" pitchFamily="65" charset="-120"/>
                <a:cs typeface="Arial" charset="0"/>
              </a:rPr>
              <a:t> </a:t>
            </a:r>
            <a:r>
              <a:rPr lang="zh-TW" altLang="en-US" sz="4000" b="1" dirty="0">
                <a:solidFill>
                  <a:srgbClr val="FFFFFF"/>
                </a:solidFill>
                <a:latin typeface="DFKai-SB" pitchFamily="65" charset="-120"/>
                <a:ea typeface="DFKai-SB" pitchFamily="65" charset="-120"/>
                <a:cs typeface="Arial" charset="0"/>
              </a:rPr>
              <a:t>他用以利亞身上掉下來的外衣打水，說：「耶和華─以利亞的　神在哪裡呢？」打水之後，水也左右分開，以利沙就過來</a:t>
            </a:r>
            <a:r>
              <a:rPr lang="zh-TW" altLang="en-US" sz="4000" b="1" dirty="0" smtClean="0">
                <a:solidFill>
                  <a:srgbClr val="FFFFFF"/>
                </a:solidFill>
                <a:latin typeface="DFKai-SB" pitchFamily="65" charset="-120"/>
                <a:ea typeface="DFKai-SB" pitchFamily="65" charset="-120"/>
                <a:cs typeface="Arial" charset="0"/>
              </a:rPr>
              <a:t>了。</a:t>
            </a:r>
            <a:r>
              <a:rPr lang="zh-TW" altLang="en-US" sz="2800" b="1" dirty="0" smtClean="0">
                <a:solidFill>
                  <a:srgbClr val="FFFFFF"/>
                </a:solidFill>
                <a:latin typeface="DFKai-SB" pitchFamily="65" charset="-120"/>
                <a:ea typeface="DFKai-SB" pitchFamily="65" charset="-120"/>
                <a:cs typeface="Arial" charset="0"/>
              </a:rPr>
              <a:t> </a:t>
            </a:r>
            <a:endParaRPr lang="en-US" altLang="zh-TW"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2:12-14</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8768874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882159"/>
            <a:ext cx="9144000" cy="256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fontAlgn="base" hangingPunct="1">
              <a:spcBef>
                <a:spcPct val="0"/>
              </a:spcBef>
              <a:spcAft>
                <a:spcPct val="0"/>
              </a:spcAft>
              <a:buFontTx/>
              <a:buNone/>
            </a:pPr>
            <a:r>
              <a:rPr lang="zh-TW" altLang="en-US" sz="4000" b="1" dirty="0" smtClean="0">
                <a:solidFill>
                  <a:srgbClr val="FFFFFF"/>
                </a:solidFill>
                <a:latin typeface="DFKai-SB" pitchFamily="65" charset="-120"/>
                <a:ea typeface="DFKai-SB" pitchFamily="65" charset="-120"/>
                <a:cs typeface="Arial" charset="0"/>
              </a:rPr>
              <a:t>住</a:t>
            </a:r>
            <a:r>
              <a:rPr lang="zh-TW" altLang="en-US" sz="4000" b="1" dirty="0">
                <a:solidFill>
                  <a:srgbClr val="FFFFFF"/>
                </a:solidFill>
                <a:latin typeface="DFKai-SB" pitchFamily="65" charset="-120"/>
                <a:ea typeface="DFKai-SB" pitchFamily="65" charset="-120"/>
                <a:cs typeface="Arial" charset="0"/>
              </a:rPr>
              <a:t>耶利哥的先知門徒從對面看見他，就說：「感動以利亞的靈感動以利沙了。」他們就來迎接他，在他面前俯伏於地</a:t>
            </a:r>
            <a:r>
              <a:rPr lang="zh-TW" altLang="en-US" sz="4000" b="1" dirty="0" smtClean="0">
                <a:solidFill>
                  <a:srgbClr val="FFFFFF"/>
                </a:solidFill>
                <a:latin typeface="DFKai-SB" pitchFamily="65" charset="-120"/>
                <a:ea typeface="DFKai-SB" pitchFamily="65" charset="-120"/>
                <a:cs typeface="Arial" charset="0"/>
              </a:rPr>
              <a:t>，</a:t>
            </a:r>
            <a:r>
              <a:rPr lang="zh-TW" altLang="en-US" sz="2800" b="1" dirty="0" smtClean="0">
                <a:solidFill>
                  <a:srgbClr val="FFFFFF"/>
                </a:solidFill>
                <a:latin typeface="DFKai-SB" pitchFamily="65" charset="-120"/>
                <a:ea typeface="DFKai-SB" pitchFamily="65" charset="-120"/>
                <a:cs typeface="Arial" charset="0"/>
              </a:rPr>
              <a:t> </a:t>
            </a:r>
            <a:endParaRPr lang="en-US" altLang="zh-TW" sz="2800" b="1" dirty="0" smtClean="0">
              <a:solidFill>
                <a:srgbClr val="FFFFFF"/>
              </a:solidFill>
              <a:latin typeface="DFKai-SB" pitchFamily="65" charset="-120"/>
              <a:ea typeface="DFKai-SB" pitchFamily="65" charset="-120"/>
              <a:cs typeface="Arial" charset="0"/>
            </a:endParaRPr>
          </a:p>
          <a:p>
            <a:pPr defTabSz="914400" eaLnBrk="1" fontAlgn="base" hangingPunct="1">
              <a:spcBef>
                <a:spcPct val="0"/>
              </a:spcBef>
              <a:spcAft>
                <a:spcPct val="0"/>
              </a:spcAft>
              <a:buFontTx/>
              <a:buNone/>
            </a:pPr>
            <a:r>
              <a:rPr lang="zh-TW" altLang="en-US" sz="3600" b="1" dirty="0" smtClean="0">
                <a:solidFill>
                  <a:srgbClr val="FFFFFF"/>
                </a:solidFill>
                <a:latin typeface="DFKai-SB" pitchFamily="65" charset="-120"/>
                <a:ea typeface="DFKai-SB" pitchFamily="65" charset="-120"/>
                <a:cs typeface="Arial" charset="0"/>
              </a:rPr>
              <a:t>（</a:t>
            </a:r>
            <a:r>
              <a:rPr lang="zh-TW" altLang="en-US" sz="3600" dirty="0">
                <a:solidFill>
                  <a:srgbClr val="FFFFFF"/>
                </a:solidFill>
                <a:latin typeface="DFKai-SB" pitchFamily="65" charset="-120"/>
                <a:ea typeface="DFKai-SB" pitchFamily="65" charset="-120"/>
                <a:cs typeface="Arial" charset="0"/>
              </a:rPr>
              <a:t>列王</a:t>
            </a:r>
            <a:r>
              <a:rPr lang="zh-TW" altLang="en-US" sz="3600" dirty="0" smtClean="0">
                <a:solidFill>
                  <a:srgbClr val="FFFFFF"/>
                </a:solidFill>
                <a:latin typeface="DFKai-SB" pitchFamily="65" charset="-120"/>
                <a:ea typeface="DFKai-SB" pitchFamily="65" charset="-120"/>
                <a:cs typeface="Arial" charset="0"/>
              </a:rPr>
              <a:t>紀</a:t>
            </a:r>
            <a:r>
              <a:rPr lang="zh-TW" altLang="en-US" sz="3600" dirty="0">
                <a:solidFill>
                  <a:srgbClr val="FFFFFF"/>
                </a:solidFill>
                <a:latin typeface="DFKai-SB" pitchFamily="65" charset="-120"/>
                <a:ea typeface="DFKai-SB" pitchFamily="65" charset="-120"/>
                <a:cs typeface="Arial" charset="0"/>
              </a:rPr>
              <a:t>下</a:t>
            </a:r>
            <a:r>
              <a:rPr lang="zh-TW" altLang="en-US" sz="3600" dirty="0" smtClean="0">
                <a:solidFill>
                  <a:srgbClr val="FFFFFF"/>
                </a:solidFill>
                <a:latin typeface="DFKai-SB" pitchFamily="65" charset="-120"/>
                <a:ea typeface="DFKai-SB" pitchFamily="65" charset="-120"/>
                <a:cs typeface="Arial" charset="0"/>
              </a:rPr>
              <a:t> </a:t>
            </a:r>
            <a:r>
              <a:rPr lang="en-US" altLang="zh-TW" sz="3600" dirty="0" smtClean="0">
                <a:solidFill>
                  <a:srgbClr val="FFFFFF"/>
                </a:solidFill>
                <a:latin typeface="Arial Narrow" pitchFamily="34" charset="0"/>
                <a:ea typeface="DFKai-SB" pitchFamily="65" charset="-120"/>
                <a:cs typeface="Arial" charset="0"/>
              </a:rPr>
              <a:t>2 Kings 2:15</a:t>
            </a:r>
            <a:r>
              <a:rPr lang="en-US" altLang="zh-TW" sz="3600" b="1" dirty="0" smtClean="0">
                <a:solidFill>
                  <a:srgbClr val="FFFFFF"/>
                </a:solidFill>
                <a:latin typeface="DFKai-SB" pitchFamily="65" charset="-120"/>
                <a:ea typeface="DFKai-SB" pitchFamily="65" charset="-120"/>
                <a:cs typeface="Arial" charset="0"/>
              </a:rPr>
              <a:t>)</a:t>
            </a:r>
            <a:endParaRPr lang="en-US" altLang="zh-TW" sz="300" b="1" i="1" dirty="0" smtClean="0">
              <a:solidFill>
                <a:srgbClr val="FFFFFF"/>
              </a:solidFill>
              <a:latin typeface="Arial Narrow" pitchFamily="34" charset="0"/>
              <a:ea typeface="DFKai-SB" pitchFamily="65" charset="-120"/>
              <a:cs typeface="Arial" charset="0"/>
            </a:endParaRPr>
          </a:p>
          <a:p>
            <a:pPr defTabSz="914400" eaLnBrk="1" fontAlgn="base" hangingPunct="1">
              <a:spcBef>
                <a:spcPct val="0"/>
              </a:spcBef>
              <a:spcAft>
                <a:spcPct val="0"/>
              </a:spcAft>
              <a:buFontTx/>
              <a:buNone/>
            </a:pPr>
            <a:endParaRPr lang="en-US" altLang="zh-TW" sz="500" i="1" dirty="0" smtClean="0">
              <a:solidFill>
                <a:srgbClr val="FFFFFF"/>
              </a:solidFill>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2717982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35905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7671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5190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7994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400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60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8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29941</TotalTime>
  <Words>3072</Words>
  <Application>Microsoft Office PowerPoint</Application>
  <PresentationFormat>On-screen Show (4:3)</PresentationFormat>
  <Paragraphs>256</Paragraphs>
  <Slides>58</Slides>
  <Notes>0</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58</vt:i4>
      </vt:variant>
    </vt:vector>
  </HeadingPairs>
  <TitlesOfParts>
    <vt:vector size="80" baseType="lpstr">
      <vt:lpstr>Arial Unicode MS</vt:lpstr>
      <vt:lpstr>DFKai-SB</vt:lpstr>
      <vt:lpstr>KaiTi</vt:lpstr>
      <vt:lpstr>Microsoft YaHei</vt:lpstr>
      <vt:lpstr>MS PGothic</vt:lpstr>
      <vt:lpstr>MS PGothic</vt:lpstr>
      <vt:lpstr>新細明體</vt:lpstr>
      <vt:lpstr>宋体</vt:lpstr>
      <vt:lpstr>Arial</vt:lpstr>
      <vt:lpstr>Arial Narrow</vt:lpstr>
      <vt:lpstr>Calibri</vt:lpstr>
      <vt:lpstr>Mongolian Baiti</vt:lpstr>
      <vt:lpstr>Tahoma</vt:lpstr>
      <vt:lpstr>Times New Roman</vt:lpstr>
      <vt:lpstr>Verdana</vt:lpstr>
      <vt:lpstr>Wingdings</vt:lpstr>
      <vt:lpstr>Template</vt:lpstr>
      <vt:lpstr>默认设计模板</vt:lpstr>
      <vt:lpstr>12_Default Design</vt:lpstr>
      <vt:lpstr>10_Office 佈景主題</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Alfred Chen</cp:lastModifiedBy>
  <cp:revision>1930</cp:revision>
  <dcterms:created xsi:type="dcterms:W3CDTF">2014-11-02T05:55:36Z</dcterms:created>
  <dcterms:modified xsi:type="dcterms:W3CDTF">2017-09-23T20:51:02Z</dcterms:modified>
</cp:coreProperties>
</file>