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85887" r:id="rId3"/>
    <p:sldMasterId id="2147485899" r:id="rId4"/>
    <p:sldMasterId id="2147485911" r:id="rId5"/>
  </p:sldMasterIdLst>
  <p:notesMasterIdLst>
    <p:notesMasterId r:id="rId33"/>
  </p:notesMasterIdLst>
  <p:sldIdLst>
    <p:sldId id="2318" r:id="rId6"/>
    <p:sldId id="2321" r:id="rId7"/>
    <p:sldId id="2364" r:id="rId8"/>
    <p:sldId id="2369" r:id="rId9"/>
    <p:sldId id="2367" r:id="rId10"/>
    <p:sldId id="2366" r:id="rId11"/>
    <p:sldId id="2368" r:id="rId12"/>
    <p:sldId id="2347" r:id="rId13"/>
    <p:sldId id="2348" r:id="rId14"/>
    <p:sldId id="2349" r:id="rId15"/>
    <p:sldId id="2350" r:id="rId16"/>
    <p:sldId id="2351" r:id="rId17"/>
    <p:sldId id="2352" r:id="rId18"/>
    <p:sldId id="2353" r:id="rId19"/>
    <p:sldId id="2354" r:id="rId20"/>
    <p:sldId id="2323" r:id="rId21"/>
    <p:sldId id="2355" r:id="rId22"/>
    <p:sldId id="2356" r:id="rId23"/>
    <p:sldId id="2365" r:id="rId24"/>
    <p:sldId id="2322" r:id="rId25"/>
    <p:sldId id="2357" r:id="rId26"/>
    <p:sldId id="2358" r:id="rId27"/>
    <p:sldId id="2361" r:id="rId28"/>
    <p:sldId id="2359" r:id="rId29"/>
    <p:sldId id="2293" r:id="rId30"/>
    <p:sldId id="2338" r:id="rId31"/>
    <p:sldId id="1994" r:id="rId32"/>
  </p:sldIdLst>
  <p:sldSz cx="9144000" cy="6858000" type="screen4x3"/>
  <p:notesSz cx="6858000" cy="9144000"/>
  <p:defaultTextStyle>
    <a:defPPr>
      <a:defRPr lang="en-US"/>
    </a:defPPr>
    <a:lvl1pPr marL="0" algn="l" defTabSz="456942" rtl="0" eaLnBrk="1" latinLnBrk="0" hangingPunct="1">
      <a:defRPr sz="1800" kern="1200">
        <a:solidFill>
          <a:schemeClr val="tx1"/>
        </a:solidFill>
        <a:latin typeface="+mn-lt"/>
        <a:ea typeface="+mn-ea"/>
        <a:cs typeface="+mn-cs"/>
      </a:defRPr>
    </a:lvl1pPr>
    <a:lvl2pPr marL="456942" algn="l" defTabSz="456942" rtl="0" eaLnBrk="1" latinLnBrk="0" hangingPunct="1">
      <a:defRPr sz="1800" kern="1200">
        <a:solidFill>
          <a:schemeClr val="tx1"/>
        </a:solidFill>
        <a:latin typeface="+mn-lt"/>
        <a:ea typeface="+mn-ea"/>
        <a:cs typeface="+mn-cs"/>
      </a:defRPr>
    </a:lvl2pPr>
    <a:lvl3pPr marL="913884" algn="l" defTabSz="456942" rtl="0" eaLnBrk="1" latinLnBrk="0" hangingPunct="1">
      <a:defRPr sz="1800" kern="1200">
        <a:solidFill>
          <a:schemeClr val="tx1"/>
        </a:solidFill>
        <a:latin typeface="+mn-lt"/>
        <a:ea typeface="+mn-ea"/>
        <a:cs typeface="+mn-cs"/>
      </a:defRPr>
    </a:lvl3pPr>
    <a:lvl4pPr marL="1370832" algn="l" defTabSz="456942" rtl="0" eaLnBrk="1" latinLnBrk="0" hangingPunct="1">
      <a:defRPr sz="1800" kern="1200">
        <a:solidFill>
          <a:schemeClr val="tx1"/>
        </a:solidFill>
        <a:latin typeface="+mn-lt"/>
        <a:ea typeface="+mn-ea"/>
        <a:cs typeface="+mn-cs"/>
      </a:defRPr>
    </a:lvl4pPr>
    <a:lvl5pPr marL="1827775" algn="l" defTabSz="456942" rtl="0" eaLnBrk="1" latinLnBrk="0" hangingPunct="1">
      <a:defRPr sz="1800" kern="1200">
        <a:solidFill>
          <a:schemeClr val="tx1"/>
        </a:solidFill>
        <a:latin typeface="+mn-lt"/>
        <a:ea typeface="+mn-ea"/>
        <a:cs typeface="+mn-cs"/>
      </a:defRPr>
    </a:lvl5pPr>
    <a:lvl6pPr marL="2284717" algn="l" defTabSz="456942" rtl="0" eaLnBrk="1" latinLnBrk="0" hangingPunct="1">
      <a:defRPr sz="1800" kern="1200">
        <a:solidFill>
          <a:schemeClr val="tx1"/>
        </a:solidFill>
        <a:latin typeface="+mn-lt"/>
        <a:ea typeface="+mn-ea"/>
        <a:cs typeface="+mn-cs"/>
      </a:defRPr>
    </a:lvl6pPr>
    <a:lvl7pPr marL="2741663" algn="l" defTabSz="456942" rtl="0" eaLnBrk="1" latinLnBrk="0" hangingPunct="1">
      <a:defRPr sz="1800" kern="1200">
        <a:solidFill>
          <a:schemeClr val="tx1"/>
        </a:solidFill>
        <a:latin typeface="+mn-lt"/>
        <a:ea typeface="+mn-ea"/>
        <a:cs typeface="+mn-cs"/>
      </a:defRPr>
    </a:lvl7pPr>
    <a:lvl8pPr marL="3198602" algn="l" defTabSz="456942" rtl="0" eaLnBrk="1" latinLnBrk="0" hangingPunct="1">
      <a:defRPr sz="1800" kern="1200">
        <a:solidFill>
          <a:schemeClr val="tx1"/>
        </a:solidFill>
        <a:latin typeface="+mn-lt"/>
        <a:ea typeface="+mn-ea"/>
        <a:cs typeface="+mn-cs"/>
      </a:defRPr>
    </a:lvl8pPr>
    <a:lvl9pPr marL="3655549" algn="l" defTabSz="4569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982" autoAdjust="0"/>
    <p:restoredTop sz="99837" autoAdjust="0"/>
  </p:normalViewPr>
  <p:slideViewPr>
    <p:cSldViewPr snapToGrid="0" snapToObjects="1">
      <p:cViewPr>
        <p:scale>
          <a:sx n="50" d="100"/>
          <a:sy n="50" d="100"/>
        </p:scale>
        <p:origin x="-1172" y="-144"/>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9/30/2017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6942" rtl="0" eaLnBrk="1" latinLnBrk="0" hangingPunct="1">
      <a:defRPr sz="1200" kern="1200">
        <a:solidFill>
          <a:schemeClr val="tx1"/>
        </a:solidFill>
        <a:latin typeface="+mn-lt"/>
        <a:ea typeface="+mn-ea"/>
        <a:cs typeface="+mn-cs"/>
      </a:defRPr>
    </a:lvl1pPr>
    <a:lvl2pPr marL="456942" algn="l" defTabSz="456942" rtl="0" eaLnBrk="1" latinLnBrk="0" hangingPunct="1">
      <a:defRPr sz="1200" kern="1200">
        <a:solidFill>
          <a:schemeClr val="tx1"/>
        </a:solidFill>
        <a:latin typeface="+mn-lt"/>
        <a:ea typeface="+mn-ea"/>
        <a:cs typeface="+mn-cs"/>
      </a:defRPr>
    </a:lvl2pPr>
    <a:lvl3pPr marL="913884" algn="l" defTabSz="456942" rtl="0" eaLnBrk="1" latinLnBrk="0" hangingPunct="1">
      <a:defRPr sz="1200" kern="1200">
        <a:solidFill>
          <a:schemeClr val="tx1"/>
        </a:solidFill>
        <a:latin typeface="+mn-lt"/>
        <a:ea typeface="+mn-ea"/>
        <a:cs typeface="+mn-cs"/>
      </a:defRPr>
    </a:lvl3pPr>
    <a:lvl4pPr marL="1370832" algn="l" defTabSz="456942" rtl="0" eaLnBrk="1" latinLnBrk="0" hangingPunct="1">
      <a:defRPr sz="1200" kern="1200">
        <a:solidFill>
          <a:schemeClr val="tx1"/>
        </a:solidFill>
        <a:latin typeface="+mn-lt"/>
        <a:ea typeface="+mn-ea"/>
        <a:cs typeface="+mn-cs"/>
      </a:defRPr>
    </a:lvl4pPr>
    <a:lvl5pPr marL="1827775" algn="l" defTabSz="456942" rtl="0" eaLnBrk="1" latinLnBrk="0" hangingPunct="1">
      <a:defRPr sz="1200" kern="1200">
        <a:solidFill>
          <a:schemeClr val="tx1"/>
        </a:solidFill>
        <a:latin typeface="+mn-lt"/>
        <a:ea typeface="+mn-ea"/>
        <a:cs typeface="+mn-cs"/>
      </a:defRPr>
    </a:lvl5pPr>
    <a:lvl6pPr marL="2284717" algn="l" defTabSz="456942" rtl="0" eaLnBrk="1" latinLnBrk="0" hangingPunct="1">
      <a:defRPr sz="1200" kern="1200">
        <a:solidFill>
          <a:schemeClr val="tx1"/>
        </a:solidFill>
        <a:latin typeface="+mn-lt"/>
        <a:ea typeface="+mn-ea"/>
        <a:cs typeface="+mn-cs"/>
      </a:defRPr>
    </a:lvl6pPr>
    <a:lvl7pPr marL="2741663" algn="l" defTabSz="456942" rtl="0" eaLnBrk="1" latinLnBrk="0" hangingPunct="1">
      <a:defRPr sz="1200" kern="1200">
        <a:solidFill>
          <a:schemeClr val="tx1"/>
        </a:solidFill>
        <a:latin typeface="+mn-lt"/>
        <a:ea typeface="+mn-ea"/>
        <a:cs typeface="+mn-cs"/>
      </a:defRPr>
    </a:lvl7pPr>
    <a:lvl8pPr marL="3198602" algn="l" defTabSz="456942" rtl="0" eaLnBrk="1" latinLnBrk="0" hangingPunct="1">
      <a:defRPr sz="1200" kern="1200">
        <a:solidFill>
          <a:schemeClr val="tx1"/>
        </a:solidFill>
        <a:latin typeface="+mn-lt"/>
        <a:ea typeface="+mn-ea"/>
        <a:cs typeface="+mn-cs"/>
      </a:defRPr>
    </a:lvl8pPr>
    <a:lvl9pPr marL="3655549" algn="l" defTabSz="456942"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7" y="1428738"/>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6" y="6000771"/>
            <a:ext cx="7786742" cy="752468"/>
          </a:xfrm>
        </p:spPr>
        <p:txBody>
          <a:bodyPr lIns="0" tIns="0" rIns="0" bIns="0">
            <a:noAutofit/>
          </a:bodyPr>
          <a:lstStyle>
            <a:lvl1pPr marL="0" indent="0" algn="ctr">
              <a:buNone/>
              <a:defRPr>
                <a:solidFill>
                  <a:schemeClr val="bg1"/>
                </a:solidFill>
              </a:defRPr>
            </a:lvl1pPr>
            <a:lvl2pPr marL="456942" indent="0" algn="ctr">
              <a:buNone/>
              <a:defRPr>
                <a:solidFill>
                  <a:schemeClr val="tx1">
                    <a:tint val="75000"/>
                  </a:schemeClr>
                </a:solidFill>
              </a:defRPr>
            </a:lvl2pPr>
            <a:lvl3pPr marL="913884" indent="0" algn="ctr">
              <a:buNone/>
              <a:defRPr>
                <a:solidFill>
                  <a:schemeClr val="tx1">
                    <a:tint val="75000"/>
                  </a:schemeClr>
                </a:solidFill>
              </a:defRPr>
            </a:lvl3pPr>
            <a:lvl4pPr marL="1370832" indent="0" algn="ctr">
              <a:buNone/>
              <a:defRPr>
                <a:solidFill>
                  <a:schemeClr val="tx1">
                    <a:tint val="75000"/>
                  </a:schemeClr>
                </a:solidFill>
              </a:defRPr>
            </a:lvl4pPr>
            <a:lvl5pPr marL="1827775" indent="0" algn="ctr">
              <a:buNone/>
              <a:defRPr>
                <a:solidFill>
                  <a:schemeClr val="tx1">
                    <a:tint val="75000"/>
                  </a:schemeClr>
                </a:solidFill>
              </a:defRPr>
            </a:lvl5pPr>
            <a:lvl6pPr marL="2284717" indent="0" algn="ctr">
              <a:buNone/>
              <a:defRPr>
                <a:solidFill>
                  <a:schemeClr val="tx1">
                    <a:tint val="75000"/>
                  </a:schemeClr>
                </a:solidFill>
              </a:defRPr>
            </a:lvl6pPr>
            <a:lvl7pPr marL="2741663" indent="0" algn="ctr">
              <a:buNone/>
              <a:defRPr>
                <a:solidFill>
                  <a:schemeClr val="tx1">
                    <a:tint val="75000"/>
                  </a:schemeClr>
                </a:solidFill>
              </a:defRPr>
            </a:lvl7pPr>
            <a:lvl8pPr marL="3198602" indent="0" algn="ctr">
              <a:buNone/>
              <a:defRPr>
                <a:solidFill>
                  <a:schemeClr val="tx1">
                    <a:tint val="75000"/>
                  </a:schemeClr>
                </a:solidFill>
              </a:defRPr>
            </a:lvl8pPr>
            <a:lvl9pPr marL="3655549"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2"/>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0" y="642923"/>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0" y="5214955"/>
            <a:ext cx="7772400" cy="1285884"/>
          </a:xfrm>
        </p:spPr>
        <p:txBody>
          <a:bodyPr anchor="b">
            <a:normAutofit/>
          </a:bodyPr>
          <a:lstStyle>
            <a:lvl1pPr marL="0" indent="0" algn="ctr">
              <a:buNone/>
              <a:defRPr sz="3200" b="0">
                <a:solidFill>
                  <a:schemeClr val="bg1"/>
                </a:solidFill>
              </a:defRPr>
            </a:lvl1pPr>
            <a:lvl2pPr marL="456942" indent="0">
              <a:buNone/>
              <a:defRPr sz="1800">
                <a:solidFill>
                  <a:schemeClr val="tx1">
                    <a:tint val="75000"/>
                  </a:schemeClr>
                </a:solidFill>
              </a:defRPr>
            </a:lvl2pPr>
            <a:lvl3pPr marL="913884" indent="0">
              <a:buNone/>
              <a:defRPr sz="1600">
                <a:solidFill>
                  <a:schemeClr val="tx1">
                    <a:tint val="75000"/>
                  </a:schemeClr>
                </a:solidFill>
              </a:defRPr>
            </a:lvl3pPr>
            <a:lvl4pPr marL="1370832" indent="0">
              <a:buNone/>
              <a:defRPr sz="1400">
                <a:solidFill>
                  <a:schemeClr val="tx1">
                    <a:tint val="75000"/>
                  </a:schemeClr>
                </a:solidFill>
              </a:defRPr>
            </a:lvl4pPr>
            <a:lvl5pPr marL="1827775" indent="0">
              <a:buNone/>
              <a:defRPr sz="1400">
                <a:solidFill>
                  <a:schemeClr val="tx1">
                    <a:tint val="75000"/>
                  </a:schemeClr>
                </a:solidFill>
              </a:defRPr>
            </a:lvl5pPr>
            <a:lvl6pPr marL="2284717" indent="0">
              <a:buNone/>
              <a:defRPr sz="1400">
                <a:solidFill>
                  <a:schemeClr val="tx1">
                    <a:tint val="75000"/>
                  </a:schemeClr>
                </a:solidFill>
              </a:defRPr>
            </a:lvl6pPr>
            <a:lvl7pPr marL="2741663" indent="0">
              <a:buNone/>
              <a:defRPr sz="1400">
                <a:solidFill>
                  <a:schemeClr val="tx1">
                    <a:tint val="75000"/>
                  </a:schemeClr>
                </a:solidFill>
              </a:defRPr>
            </a:lvl7pPr>
            <a:lvl8pPr marL="3198602" indent="0">
              <a:buNone/>
              <a:defRPr sz="1400">
                <a:solidFill>
                  <a:schemeClr val="tx1">
                    <a:tint val="75000"/>
                  </a:schemeClr>
                </a:solidFill>
              </a:defRPr>
            </a:lvl8pPr>
            <a:lvl9pPr marL="3655549"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567" y="3071818"/>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4" y="1600202"/>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2" y="1600202"/>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9"/>
            <a:ext cx="4040188"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9"/>
            <a:ext cx="4041775"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6"/>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2" y="1500179"/>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4" y="1500181"/>
            <a:ext cx="3500462" cy="5214976"/>
          </a:xfrm>
        </p:spPr>
        <p:txBody>
          <a:bodyPr>
            <a:normAutofit/>
          </a:bodyPr>
          <a:lstStyle>
            <a:lvl1pPr marL="0" indent="0">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3" y="5505481"/>
            <a:ext cx="8715436"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6942" indent="0">
              <a:buNone/>
              <a:defRPr sz="2800"/>
            </a:lvl2pPr>
            <a:lvl3pPr marL="913884" indent="0">
              <a:buNone/>
              <a:defRPr sz="2400"/>
            </a:lvl3pPr>
            <a:lvl4pPr marL="1370832" indent="0">
              <a:buNone/>
              <a:defRPr sz="2000"/>
            </a:lvl4pPr>
            <a:lvl5pPr marL="1827775" indent="0">
              <a:buNone/>
              <a:defRPr sz="2000"/>
            </a:lvl5pPr>
            <a:lvl6pPr marL="2284717" indent="0">
              <a:buNone/>
              <a:defRPr sz="2000"/>
            </a:lvl6pPr>
            <a:lvl7pPr marL="2741663" indent="0">
              <a:buNone/>
              <a:defRPr sz="2000"/>
            </a:lvl7pPr>
            <a:lvl8pPr marL="3198602" indent="0">
              <a:buNone/>
              <a:defRPr sz="2000"/>
            </a:lvl8pPr>
            <a:lvl9pPr marL="3655549"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3" y="6072216"/>
            <a:ext cx="8715436" cy="633431"/>
          </a:xfrm>
        </p:spPr>
        <p:txBody>
          <a:bodyPr>
            <a:normAutofit/>
          </a:bodyPr>
          <a:lstStyle>
            <a:lvl1pPr marL="0" indent="0" algn="r">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6"/>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9/30/2017</a:t>
            </a:fld>
            <a:endParaRPr lang="en-GB">
              <a:solidFill>
                <a:prstClr val="black"/>
              </a:solidFill>
            </a:endParaRPr>
          </a:p>
        </p:txBody>
      </p:sp>
      <p:sp>
        <p:nvSpPr>
          <p:cNvPr id="5" name="Footer Placeholder 4"/>
          <p:cNvSpPr>
            <a:spLocks noGrp="1"/>
          </p:cNvSpPr>
          <p:nvPr>
            <p:ph type="ftr" sz="quarter" idx="11"/>
          </p:nvPr>
        </p:nvSpPr>
        <p:spPr>
          <a:xfrm>
            <a:off x="3124201" y="6356366"/>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6"/>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6"/>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9/30/2017</a:t>
            </a:fld>
            <a:endParaRPr lang="en-GB">
              <a:solidFill>
                <a:prstClr val="black"/>
              </a:solidFill>
            </a:endParaRPr>
          </a:p>
        </p:txBody>
      </p:sp>
      <p:sp>
        <p:nvSpPr>
          <p:cNvPr id="5" name="Footer Placeholder 4"/>
          <p:cNvSpPr>
            <a:spLocks noGrp="1"/>
          </p:cNvSpPr>
          <p:nvPr>
            <p:ph type="ftr" sz="quarter" idx="11"/>
          </p:nvPr>
        </p:nvSpPr>
        <p:spPr>
          <a:xfrm>
            <a:off x="3124201" y="6356366"/>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6"/>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88" y="4194183"/>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88" y="3617921"/>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7"/>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9"/>
            <a:ext cx="7772400" cy="1500187"/>
          </a:xfrm>
        </p:spPr>
        <p:txBody>
          <a:bodyPr anchor="b"/>
          <a:lstStyle>
            <a:lvl1pPr marL="0" indent="0">
              <a:buNone/>
              <a:defRPr sz="2000"/>
            </a:lvl1pPr>
            <a:lvl2pPr marL="457108" indent="0">
              <a:buNone/>
              <a:defRPr sz="1800"/>
            </a:lvl2pPr>
            <a:lvl3pPr marL="914214" indent="0">
              <a:buNone/>
              <a:defRPr sz="1600"/>
            </a:lvl3pPr>
            <a:lvl4pPr marL="1371322" indent="0">
              <a:buNone/>
              <a:defRPr sz="1400"/>
            </a:lvl4pPr>
            <a:lvl5pPr marL="1828429" indent="0">
              <a:buNone/>
              <a:defRPr sz="1400"/>
            </a:lvl5pPr>
            <a:lvl6pPr marL="2285535" indent="0">
              <a:buNone/>
              <a:defRPr sz="1400"/>
            </a:lvl6pPr>
            <a:lvl7pPr marL="2742643" indent="0">
              <a:buNone/>
              <a:defRPr sz="1400"/>
            </a:lvl7pPr>
            <a:lvl8pPr marL="3199749" indent="0">
              <a:buNone/>
              <a:defRPr sz="1400"/>
            </a:lvl8pPr>
            <a:lvl9pPr marL="3656857"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32"/>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28" y="1990732"/>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9"/>
            <a:ext cx="4040188"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3" y="1535119"/>
            <a:ext cx="4041775"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6" y="273055"/>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16" y="1435106"/>
            <a:ext cx="3008313" cy="46910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5"/>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7"/>
            <a:ext cx="5486400" cy="4114800"/>
          </a:xfrm>
        </p:spPr>
        <p:txBody>
          <a:bodyPr/>
          <a:lstStyle>
            <a:lvl1pPr marL="0" indent="0">
              <a:buNone/>
              <a:defRPr sz="3200"/>
            </a:lvl1pPr>
            <a:lvl2pPr marL="457108" indent="0">
              <a:buNone/>
              <a:defRPr sz="2800"/>
            </a:lvl2pPr>
            <a:lvl3pPr marL="914214" indent="0">
              <a:buNone/>
              <a:defRPr sz="2400"/>
            </a:lvl3pPr>
            <a:lvl4pPr marL="1371322" indent="0">
              <a:buNone/>
              <a:defRPr sz="2000"/>
            </a:lvl4pPr>
            <a:lvl5pPr marL="1828429" indent="0">
              <a:buNone/>
              <a:defRPr sz="2000"/>
            </a:lvl5pPr>
            <a:lvl6pPr marL="2285535" indent="0">
              <a:buNone/>
              <a:defRPr sz="2000"/>
            </a:lvl6pPr>
            <a:lvl7pPr marL="2742643" indent="0">
              <a:buNone/>
              <a:defRPr sz="2000"/>
            </a:lvl7pPr>
            <a:lvl8pPr marL="3199749" indent="0">
              <a:buNone/>
              <a:defRPr sz="2000"/>
            </a:lvl8pPr>
            <a:lvl9pPr marL="3656857" indent="0">
              <a:buNone/>
              <a:defRPr sz="2000"/>
            </a:lvl9pPr>
          </a:lstStyle>
          <a:p>
            <a:endParaRPr lang="zh-TW" altLang="en-US"/>
          </a:p>
        </p:txBody>
      </p:sp>
      <p:sp>
        <p:nvSpPr>
          <p:cNvPr id="4" name="Text Placeholder 3"/>
          <p:cNvSpPr>
            <a:spLocks noGrp="1"/>
          </p:cNvSpPr>
          <p:nvPr>
            <p:ph type="body" sz="half" idx="2"/>
          </p:nvPr>
        </p:nvSpPr>
        <p:spPr>
          <a:xfrm>
            <a:off x="1792288" y="5367348"/>
            <a:ext cx="5486400" cy="8048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824" y="846145"/>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5" y="846145"/>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A42328AF-0F20-4E50-BEE2-D1777062EAD4}" type="slidenum">
              <a:rPr lang="en-US" altLang="zh-TW"/>
              <a:pPr>
                <a:defRPr/>
              </a:pPr>
              <a:t>‹#›</a:t>
            </a:fld>
            <a:endParaRPr lang="en-US" altLang="zh-TW"/>
          </a:p>
        </p:txBody>
      </p:sp>
    </p:spTree>
    <p:extLst>
      <p:ext uri="{BB962C8B-B14F-4D97-AF65-F5344CB8AC3E}">
        <p14:creationId xmlns:p14="http://schemas.microsoft.com/office/powerpoint/2010/main" val="40476397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30238519-D2AD-4B20-A904-7C4CE96A7960}" type="slidenum">
              <a:rPr lang="en-US" altLang="zh-TW"/>
              <a:pPr>
                <a:defRPr/>
              </a:pPr>
              <a:t>‹#›</a:t>
            </a:fld>
            <a:endParaRPr lang="en-US" altLang="zh-TW"/>
          </a:p>
        </p:txBody>
      </p:sp>
    </p:spTree>
    <p:extLst>
      <p:ext uri="{BB962C8B-B14F-4D97-AF65-F5344CB8AC3E}">
        <p14:creationId xmlns:p14="http://schemas.microsoft.com/office/powerpoint/2010/main" val="28630406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4"/>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9519144F-B5A7-4D9B-ABE3-55B77A499815}" type="slidenum">
              <a:rPr lang="en-US" altLang="zh-TW"/>
              <a:pPr>
                <a:defRPr/>
              </a:pPr>
              <a:t>‹#›</a:t>
            </a:fld>
            <a:endParaRPr lang="en-US" altLang="zh-TW"/>
          </a:p>
        </p:txBody>
      </p:sp>
    </p:spTree>
    <p:extLst>
      <p:ext uri="{BB962C8B-B14F-4D97-AF65-F5344CB8AC3E}">
        <p14:creationId xmlns:p14="http://schemas.microsoft.com/office/powerpoint/2010/main" val="42047295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BB20E8D0-26BC-4355-B1C2-71D44AE15D40}" type="slidenum">
              <a:rPr lang="en-US" altLang="zh-TW"/>
              <a:pPr>
                <a:defRPr/>
              </a:pPr>
              <a:t>‹#›</a:t>
            </a:fld>
            <a:endParaRPr lang="en-US" altLang="zh-TW"/>
          </a:p>
        </p:txBody>
      </p:sp>
    </p:spTree>
    <p:extLst>
      <p:ext uri="{BB962C8B-B14F-4D97-AF65-F5344CB8AC3E}">
        <p14:creationId xmlns:p14="http://schemas.microsoft.com/office/powerpoint/2010/main" val="6106723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43" y="1535113"/>
            <a:ext cx="4041775"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4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32A61D9C-E860-495C-AF49-D07BD82F6B88}" type="slidenum">
              <a:rPr lang="en-US" altLang="zh-TW"/>
              <a:pPr>
                <a:defRPr/>
              </a:pPr>
              <a:t>‹#›</a:t>
            </a:fld>
            <a:endParaRPr lang="en-US" altLang="zh-TW"/>
          </a:p>
        </p:txBody>
      </p:sp>
    </p:spTree>
    <p:extLst>
      <p:ext uri="{BB962C8B-B14F-4D97-AF65-F5344CB8AC3E}">
        <p14:creationId xmlns:p14="http://schemas.microsoft.com/office/powerpoint/2010/main" val="5866044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822DFA2F-4419-4AC6-AA40-2C184383BEEB}" type="slidenum">
              <a:rPr lang="en-US" altLang="zh-TW"/>
              <a:pPr>
                <a:defRPr/>
              </a:pPr>
              <a:t>‹#›</a:t>
            </a:fld>
            <a:endParaRPr lang="en-US" altLang="zh-TW"/>
          </a:p>
        </p:txBody>
      </p:sp>
    </p:spTree>
    <p:extLst>
      <p:ext uri="{BB962C8B-B14F-4D97-AF65-F5344CB8AC3E}">
        <p14:creationId xmlns:p14="http://schemas.microsoft.com/office/powerpoint/2010/main" val="28833558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F2011F9D-33CD-4356-9135-7BF35EC8034B}" type="slidenum">
              <a:rPr lang="en-US" altLang="zh-TW"/>
              <a:pPr>
                <a:defRPr/>
              </a:pPr>
              <a:t>‹#›</a:t>
            </a:fld>
            <a:endParaRPr lang="en-US" altLang="zh-TW"/>
          </a:p>
        </p:txBody>
      </p:sp>
    </p:spTree>
    <p:extLst>
      <p:ext uri="{BB962C8B-B14F-4D97-AF65-F5344CB8AC3E}">
        <p14:creationId xmlns:p14="http://schemas.microsoft.com/office/powerpoint/2010/main" val="20982134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51"/>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7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8" y="1435106"/>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633D1F17-651C-4A0F-B6B0-8AFA1A57A9B5}" type="slidenum">
              <a:rPr lang="en-US" altLang="zh-TW"/>
              <a:pPr>
                <a:defRPr/>
              </a:pPr>
              <a:t>‹#›</a:t>
            </a:fld>
            <a:endParaRPr lang="en-US" altLang="zh-TW"/>
          </a:p>
        </p:txBody>
      </p:sp>
    </p:spTree>
    <p:extLst>
      <p:ext uri="{BB962C8B-B14F-4D97-AF65-F5344CB8AC3E}">
        <p14:creationId xmlns:p14="http://schemas.microsoft.com/office/powerpoint/2010/main" val="14984489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2"/>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7"/>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0"/>
            <a:ext cx="54864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00DAAE66-1612-42A4-932F-81A31803CB42}" type="slidenum">
              <a:rPr lang="en-US" altLang="zh-TW"/>
              <a:pPr>
                <a:defRPr/>
              </a:pPr>
              <a:t>‹#›</a:t>
            </a:fld>
            <a:endParaRPr lang="en-US" altLang="zh-TW"/>
          </a:p>
        </p:txBody>
      </p:sp>
    </p:spTree>
    <p:extLst>
      <p:ext uri="{BB962C8B-B14F-4D97-AF65-F5344CB8AC3E}">
        <p14:creationId xmlns:p14="http://schemas.microsoft.com/office/powerpoint/2010/main" val="41376771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24B79410-07E7-4581-AF0A-30564A49BA0F}" type="slidenum">
              <a:rPr lang="en-US" altLang="zh-TW"/>
              <a:pPr>
                <a:defRPr/>
              </a:pPr>
              <a:t>‹#›</a:t>
            </a:fld>
            <a:endParaRPr lang="en-US" altLang="zh-TW"/>
          </a:p>
        </p:txBody>
      </p:sp>
    </p:spTree>
    <p:extLst>
      <p:ext uri="{BB962C8B-B14F-4D97-AF65-F5344CB8AC3E}">
        <p14:creationId xmlns:p14="http://schemas.microsoft.com/office/powerpoint/2010/main" val="20196238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66"/>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66"/>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C78B4C11-47D9-4086-88D4-DE76A19D4266}" type="slidenum">
              <a:rPr lang="en-US" altLang="zh-TW"/>
              <a:pPr>
                <a:defRPr/>
              </a:pPr>
              <a:t>‹#›</a:t>
            </a:fld>
            <a:endParaRPr lang="en-US" altLang="zh-TW"/>
          </a:p>
        </p:txBody>
      </p:sp>
    </p:spTree>
    <p:extLst>
      <p:ext uri="{BB962C8B-B14F-4D97-AF65-F5344CB8AC3E}">
        <p14:creationId xmlns:p14="http://schemas.microsoft.com/office/powerpoint/2010/main" val="41306556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7068" indent="0" algn="ctr">
              <a:buNone/>
              <a:defRPr>
                <a:solidFill>
                  <a:schemeClr val="tx1">
                    <a:tint val="75000"/>
                  </a:schemeClr>
                </a:solidFill>
              </a:defRPr>
            </a:lvl2pPr>
            <a:lvl3pPr marL="914134" indent="0" algn="ctr">
              <a:buNone/>
              <a:defRPr>
                <a:solidFill>
                  <a:schemeClr val="tx1">
                    <a:tint val="75000"/>
                  </a:schemeClr>
                </a:solidFill>
              </a:defRPr>
            </a:lvl3pPr>
            <a:lvl4pPr marL="1371200" indent="0" algn="ctr">
              <a:buNone/>
              <a:defRPr>
                <a:solidFill>
                  <a:schemeClr val="tx1">
                    <a:tint val="75000"/>
                  </a:schemeClr>
                </a:solidFill>
              </a:defRPr>
            </a:lvl4pPr>
            <a:lvl5pPr marL="1828266" indent="0" algn="ctr">
              <a:buNone/>
              <a:defRPr>
                <a:solidFill>
                  <a:schemeClr val="tx1">
                    <a:tint val="75000"/>
                  </a:schemeClr>
                </a:solidFill>
              </a:defRPr>
            </a:lvl5pPr>
            <a:lvl6pPr marL="2285333" indent="0" algn="ctr">
              <a:buNone/>
              <a:defRPr>
                <a:solidFill>
                  <a:schemeClr val="tx1">
                    <a:tint val="75000"/>
                  </a:schemeClr>
                </a:solidFill>
              </a:defRPr>
            </a:lvl6pPr>
            <a:lvl7pPr marL="2742401" indent="0" algn="ctr">
              <a:buNone/>
              <a:defRPr>
                <a:solidFill>
                  <a:schemeClr val="tx1">
                    <a:tint val="75000"/>
                  </a:schemeClr>
                </a:solidFill>
              </a:defRPr>
            </a:lvl7pPr>
            <a:lvl8pPr marL="3199467" indent="0" algn="ctr">
              <a:buNone/>
              <a:defRPr>
                <a:solidFill>
                  <a:schemeClr val="tx1">
                    <a:tint val="75000"/>
                  </a:schemeClr>
                </a:solidFill>
              </a:defRPr>
            </a:lvl8pPr>
            <a:lvl9pPr marL="3656534"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2C294ABD-FC5E-4DBF-AE69-562F5A1A9D7E}" type="slidenum">
              <a:rPr lang="en-US" altLang="zh-TW"/>
              <a:pPr>
                <a:defRPr/>
              </a:pPr>
              <a:t>‹#›</a:t>
            </a:fld>
            <a:endParaRPr lang="en-US" altLang="zh-TW"/>
          </a:p>
        </p:txBody>
      </p:sp>
    </p:spTree>
    <p:extLst>
      <p:ext uri="{BB962C8B-B14F-4D97-AF65-F5344CB8AC3E}">
        <p14:creationId xmlns:p14="http://schemas.microsoft.com/office/powerpoint/2010/main" val="11618913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315784C-750B-45EB-B70D-52ABD4E83372}" type="slidenum">
              <a:rPr lang="en-US" altLang="zh-TW"/>
              <a:pPr>
                <a:defRPr/>
              </a:pPr>
              <a:t>‹#›</a:t>
            </a:fld>
            <a:endParaRPr lang="en-US" altLang="zh-TW"/>
          </a:p>
        </p:txBody>
      </p:sp>
    </p:spTree>
    <p:extLst>
      <p:ext uri="{BB962C8B-B14F-4D97-AF65-F5344CB8AC3E}">
        <p14:creationId xmlns:p14="http://schemas.microsoft.com/office/powerpoint/2010/main" val="13935557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19"/>
            <a:ext cx="7772400" cy="1500187"/>
          </a:xfrm>
        </p:spPr>
        <p:txBody>
          <a:bodyPr anchor="b"/>
          <a:lstStyle>
            <a:lvl1pPr marL="0" indent="0">
              <a:buNone/>
              <a:defRPr sz="2000">
                <a:solidFill>
                  <a:schemeClr val="tx1">
                    <a:tint val="75000"/>
                  </a:schemeClr>
                </a:solidFill>
              </a:defRPr>
            </a:lvl1pPr>
            <a:lvl2pPr marL="457068" indent="0">
              <a:buNone/>
              <a:defRPr sz="1800">
                <a:solidFill>
                  <a:schemeClr val="tx1">
                    <a:tint val="75000"/>
                  </a:schemeClr>
                </a:solidFill>
              </a:defRPr>
            </a:lvl2pPr>
            <a:lvl3pPr marL="914134" indent="0">
              <a:buNone/>
              <a:defRPr sz="1600">
                <a:solidFill>
                  <a:schemeClr val="tx1">
                    <a:tint val="75000"/>
                  </a:schemeClr>
                </a:solidFill>
              </a:defRPr>
            </a:lvl3pPr>
            <a:lvl4pPr marL="1371200" indent="0">
              <a:buNone/>
              <a:defRPr sz="1400">
                <a:solidFill>
                  <a:schemeClr val="tx1">
                    <a:tint val="75000"/>
                  </a:schemeClr>
                </a:solidFill>
              </a:defRPr>
            </a:lvl4pPr>
            <a:lvl5pPr marL="1828266" indent="0">
              <a:buNone/>
              <a:defRPr sz="1400">
                <a:solidFill>
                  <a:schemeClr val="tx1">
                    <a:tint val="75000"/>
                  </a:schemeClr>
                </a:solidFill>
              </a:defRPr>
            </a:lvl5pPr>
            <a:lvl6pPr marL="2285333" indent="0">
              <a:buNone/>
              <a:defRPr sz="1400">
                <a:solidFill>
                  <a:schemeClr val="tx1">
                    <a:tint val="75000"/>
                  </a:schemeClr>
                </a:solidFill>
              </a:defRPr>
            </a:lvl6pPr>
            <a:lvl7pPr marL="2742401" indent="0">
              <a:buNone/>
              <a:defRPr sz="1400">
                <a:solidFill>
                  <a:schemeClr val="tx1">
                    <a:tint val="75000"/>
                  </a:schemeClr>
                </a:solidFill>
              </a:defRPr>
            </a:lvl7pPr>
            <a:lvl8pPr marL="3199467" indent="0">
              <a:buNone/>
              <a:defRPr sz="1400">
                <a:solidFill>
                  <a:schemeClr val="tx1">
                    <a:tint val="75000"/>
                  </a:schemeClr>
                </a:solidFill>
              </a:defRPr>
            </a:lvl8pPr>
            <a:lvl9pPr marL="3656534"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82A7A35-6ED3-44C3-9CED-7F064557C5C9}" type="slidenum">
              <a:rPr lang="en-US" altLang="zh-TW"/>
              <a:pPr>
                <a:defRPr/>
              </a:pPr>
              <a:t>‹#›</a:t>
            </a:fld>
            <a:endParaRPr lang="en-US" altLang="zh-TW"/>
          </a:p>
        </p:txBody>
      </p:sp>
    </p:spTree>
    <p:extLst>
      <p:ext uri="{BB962C8B-B14F-4D97-AF65-F5344CB8AC3E}">
        <p14:creationId xmlns:p14="http://schemas.microsoft.com/office/powerpoint/2010/main" val="16507405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938704BD-E432-4FC3-ABE3-B3A29C23E178}" type="slidenum">
              <a:rPr lang="en-US" altLang="zh-TW"/>
              <a:pPr>
                <a:defRPr/>
              </a:pPr>
              <a:t>‹#›</a:t>
            </a:fld>
            <a:endParaRPr lang="en-US" altLang="zh-TW"/>
          </a:p>
        </p:txBody>
      </p:sp>
    </p:spTree>
    <p:extLst>
      <p:ext uri="{BB962C8B-B14F-4D97-AF65-F5344CB8AC3E}">
        <p14:creationId xmlns:p14="http://schemas.microsoft.com/office/powerpoint/2010/main" val="12824394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3" y="1535113"/>
            <a:ext cx="4041775" cy="639763"/>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3"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5172F8A8-301A-4916-B238-0260712B783F}" type="slidenum">
              <a:rPr lang="en-US" altLang="zh-TW"/>
              <a:pPr>
                <a:defRPr/>
              </a:pPr>
              <a:t>‹#›</a:t>
            </a:fld>
            <a:endParaRPr lang="en-US" altLang="zh-TW"/>
          </a:p>
        </p:txBody>
      </p:sp>
    </p:spTree>
    <p:extLst>
      <p:ext uri="{BB962C8B-B14F-4D97-AF65-F5344CB8AC3E}">
        <p14:creationId xmlns:p14="http://schemas.microsoft.com/office/powerpoint/2010/main" val="6370978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B0969EA-1AFC-472B-B6EE-F32533A5855C}" type="slidenum">
              <a:rPr lang="en-US" altLang="zh-TW"/>
              <a:pPr>
                <a:defRPr/>
              </a:pPr>
              <a:t>‹#›</a:t>
            </a:fld>
            <a:endParaRPr lang="en-US" altLang="zh-TW"/>
          </a:p>
        </p:txBody>
      </p:sp>
    </p:spTree>
    <p:extLst>
      <p:ext uri="{BB962C8B-B14F-4D97-AF65-F5344CB8AC3E}">
        <p14:creationId xmlns:p14="http://schemas.microsoft.com/office/powerpoint/2010/main" val="5191722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97BEF66-12CB-4A0C-82AE-193BEA555DFD}" type="slidenum">
              <a:rPr lang="en-US" altLang="zh-TW"/>
              <a:pPr>
                <a:defRPr/>
              </a:pPr>
              <a:t>‹#›</a:t>
            </a:fld>
            <a:endParaRPr lang="en-US" altLang="zh-TW"/>
          </a:p>
        </p:txBody>
      </p:sp>
    </p:spTree>
    <p:extLst>
      <p:ext uri="{BB962C8B-B14F-4D97-AF65-F5344CB8AC3E}">
        <p14:creationId xmlns:p14="http://schemas.microsoft.com/office/powerpoint/2010/main" val="19293401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51"/>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8" y="1435106"/>
            <a:ext cx="3008313" cy="46910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839F4D13-2340-47D6-89E9-512279727600}" type="slidenum">
              <a:rPr lang="en-US" altLang="zh-TW"/>
              <a:pPr>
                <a:defRPr/>
              </a:pPr>
              <a:t>‹#›</a:t>
            </a:fld>
            <a:endParaRPr lang="en-US" altLang="zh-TW"/>
          </a:p>
        </p:txBody>
      </p:sp>
    </p:spTree>
    <p:extLst>
      <p:ext uri="{BB962C8B-B14F-4D97-AF65-F5344CB8AC3E}">
        <p14:creationId xmlns:p14="http://schemas.microsoft.com/office/powerpoint/2010/main" val="14606832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2"/>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7"/>
            <a:ext cx="5486400" cy="4114800"/>
          </a:xfrm>
        </p:spPr>
        <p:txBody>
          <a:bodyPr rtlCol="0">
            <a:normAutofit/>
          </a:bodyPr>
          <a:lstStyle>
            <a:lvl1pPr marL="0" indent="0">
              <a:buNone/>
              <a:defRPr sz="3200"/>
            </a:lvl1pPr>
            <a:lvl2pPr marL="457068" indent="0">
              <a:buNone/>
              <a:defRPr sz="2800"/>
            </a:lvl2pPr>
            <a:lvl3pPr marL="914134" indent="0">
              <a:buNone/>
              <a:defRPr sz="2400"/>
            </a:lvl3pPr>
            <a:lvl4pPr marL="1371200" indent="0">
              <a:buNone/>
              <a:defRPr sz="2000"/>
            </a:lvl4pPr>
            <a:lvl5pPr marL="1828266" indent="0">
              <a:buNone/>
              <a:defRPr sz="2000"/>
            </a:lvl5pPr>
            <a:lvl6pPr marL="2285333" indent="0">
              <a:buNone/>
              <a:defRPr sz="2000"/>
            </a:lvl6pPr>
            <a:lvl7pPr marL="2742401" indent="0">
              <a:buNone/>
              <a:defRPr sz="2000"/>
            </a:lvl7pPr>
            <a:lvl8pPr marL="3199467" indent="0">
              <a:buNone/>
              <a:defRPr sz="2000"/>
            </a:lvl8pPr>
            <a:lvl9pPr marL="3656534"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0"/>
            <a:ext cx="5486400" cy="8048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D608D377-125A-4052-A042-23673FDE25AE}" type="slidenum">
              <a:rPr lang="en-US" altLang="zh-TW"/>
              <a:pPr>
                <a:defRPr/>
              </a:pPr>
              <a:t>‹#›</a:t>
            </a:fld>
            <a:endParaRPr lang="en-US" altLang="zh-TW"/>
          </a:p>
        </p:txBody>
      </p:sp>
    </p:spTree>
    <p:extLst>
      <p:ext uri="{BB962C8B-B14F-4D97-AF65-F5344CB8AC3E}">
        <p14:creationId xmlns:p14="http://schemas.microsoft.com/office/powerpoint/2010/main" val="26739780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85174D8-6513-4B6C-A106-65C2728C2A48}" type="slidenum">
              <a:rPr lang="en-US" altLang="zh-TW"/>
              <a:pPr>
                <a:defRPr/>
              </a:pPr>
              <a:t>‹#›</a:t>
            </a:fld>
            <a:endParaRPr lang="en-US" altLang="zh-TW"/>
          </a:p>
        </p:txBody>
      </p:sp>
    </p:spTree>
    <p:extLst>
      <p:ext uri="{BB962C8B-B14F-4D97-AF65-F5344CB8AC3E}">
        <p14:creationId xmlns:p14="http://schemas.microsoft.com/office/powerpoint/2010/main" val="38177297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5"/>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5"/>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BB5DD30-6BB8-4F3F-B865-73C9BA2183ED}" type="slidenum">
              <a:rPr lang="en-US" altLang="zh-TW"/>
              <a:pPr>
                <a:defRPr/>
              </a:pPr>
              <a:t>‹#›</a:t>
            </a:fld>
            <a:endParaRPr lang="en-US" altLang="zh-TW"/>
          </a:p>
        </p:txBody>
      </p:sp>
    </p:spTree>
    <p:extLst>
      <p:ext uri="{BB962C8B-B14F-4D97-AF65-F5344CB8AC3E}">
        <p14:creationId xmlns:p14="http://schemas.microsoft.com/office/powerpoint/2010/main" val="2171322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5"/>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06" indent="0" algn="ctr">
              <a:buNone/>
              <a:defRPr/>
            </a:lvl2pPr>
            <a:lvl3pPr marL="914212" indent="0" algn="ctr">
              <a:buNone/>
              <a:defRPr/>
            </a:lvl3pPr>
            <a:lvl4pPr marL="1371318" indent="0" algn="ctr">
              <a:buNone/>
              <a:defRPr/>
            </a:lvl4pPr>
            <a:lvl5pPr marL="1828422" indent="0" algn="ctr">
              <a:buNone/>
              <a:defRPr/>
            </a:lvl5pPr>
            <a:lvl6pPr marL="2285529" indent="0" algn="ctr">
              <a:buNone/>
              <a:defRPr/>
            </a:lvl6pPr>
            <a:lvl7pPr marL="2742635" indent="0" algn="ctr">
              <a:buNone/>
              <a:defRPr/>
            </a:lvl7pPr>
            <a:lvl8pPr marL="3199740" indent="0" algn="ctr">
              <a:buNone/>
              <a:defRPr/>
            </a:lvl8pPr>
            <a:lvl9pPr marL="3656846"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defTabSz="914353">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defTabSz="914353">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defTabSz="914353">
              <a:defRPr b="1"/>
            </a:lvl1pPr>
          </a:lstStyle>
          <a:p>
            <a:pPr>
              <a:defRPr/>
            </a:pPr>
            <a:fld id="{CA7C2C45-A7F7-4DD9-AEAF-AD9085E04C86}" type="slidenum">
              <a:rPr lang="en-US" altLang="zh-TW"/>
              <a:pPr>
                <a:defRPr/>
              </a:pPr>
              <a:t>‹#›</a:t>
            </a:fld>
            <a:endParaRPr lang="en-US" altLang="zh-TW"/>
          </a:p>
        </p:txBody>
      </p:sp>
    </p:spTree>
    <p:extLst>
      <p:ext uri="{BB962C8B-B14F-4D97-AF65-F5344CB8AC3E}">
        <p14:creationId xmlns:p14="http://schemas.microsoft.com/office/powerpoint/2010/main" val="7245170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defTabSz="914353">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defTabSz="914353">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defTabSz="914353">
              <a:defRPr b="1"/>
            </a:lvl1pPr>
          </a:lstStyle>
          <a:p>
            <a:pPr>
              <a:defRPr/>
            </a:pPr>
            <a:fld id="{604ED410-50A6-4D9D-95B5-1F8A2A08F380}" type="slidenum">
              <a:rPr lang="en-US" altLang="zh-TW"/>
              <a:pPr>
                <a:defRPr/>
              </a:pPr>
              <a:t>‹#›</a:t>
            </a:fld>
            <a:endParaRPr lang="en-US" altLang="zh-TW"/>
          </a:p>
        </p:txBody>
      </p:sp>
    </p:spTree>
    <p:extLst>
      <p:ext uri="{BB962C8B-B14F-4D97-AF65-F5344CB8AC3E}">
        <p14:creationId xmlns:p14="http://schemas.microsoft.com/office/powerpoint/2010/main" val="31681030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9"/>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4"/>
            <a:ext cx="7772400" cy="1500187"/>
          </a:xfrm>
        </p:spPr>
        <p:txBody>
          <a:bodyPr anchor="b"/>
          <a:lstStyle>
            <a:lvl1pPr marL="0" indent="0">
              <a:buNone/>
              <a:defRPr sz="2000"/>
            </a:lvl1pPr>
            <a:lvl2pPr marL="457106" indent="0">
              <a:buNone/>
              <a:defRPr sz="1800"/>
            </a:lvl2pPr>
            <a:lvl3pPr marL="914212" indent="0">
              <a:buNone/>
              <a:defRPr sz="1600"/>
            </a:lvl3pPr>
            <a:lvl4pPr marL="1371318" indent="0">
              <a:buNone/>
              <a:defRPr sz="1400"/>
            </a:lvl4pPr>
            <a:lvl5pPr marL="1828422" indent="0">
              <a:buNone/>
              <a:defRPr sz="1400"/>
            </a:lvl5pPr>
            <a:lvl6pPr marL="2285529" indent="0">
              <a:buNone/>
              <a:defRPr sz="1400"/>
            </a:lvl6pPr>
            <a:lvl7pPr marL="2742635" indent="0">
              <a:buNone/>
              <a:defRPr sz="1400"/>
            </a:lvl7pPr>
            <a:lvl8pPr marL="3199740" indent="0">
              <a:buNone/>
              <a:defRPr sz="1400"/>
            </a:lvl8pPr>
            <a:lvl9pPr marL="3656846"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defTabSz="914353">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defTabSz="914353">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defTabSz="914353">
              <a:defRPr b="1"/>
            </a:lvl1pPr>
          </a:lstStyle>
          <a:p>
            <a:pPr>
              <a:defRPr/>
            </a:pPr>
            <a:fld id="{775DC343-25AA-46E7-A40A-210E3481A0E5}" type="slidenum">
              <a:rPr lang="en-US" altLang="zh-TW"/>
              <a:pPr>
                <a:defRPr/>
              </a:pPr>
              <a:t>‹#›</a:t>
            </a:fld>
            <a:endParaRPr lang="en-US" altLang="zh-TW"/>
          </a:p>
        </p:txBody>
      </p:sp>
    </p:spTree>
    <p:extLst>
      <p:ext uri="{BB962C8B-B14F-4D97-AF65-F5344CB8AC3E}">
        <p14:creationId xmlns:p14="http://schemas.microsoft.com/office/powerpoint/2010/main" val="163232100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defTabSz="914353">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defTabSz="914353">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defTabSz="914353">
              <a:defRPr b="1"/>
            </a:lvl1pPr>
          </a:lstStyle>
          <a:p>
            <a:pPr>
              <a:defRPr/>
            </a:pPr>
            <a:fld id="{838B391A-F2AF-446C-B444-5FF7BC8FB8C7}" type="slidenum">
              <a:rPr lang="en-US" altLang="zh-TW"/>
              <a:pPr>
                <a:defRPr/>
              </a:pPr>
              <a:t>‹#›</a:t>
            </a:fld>
            <a:endParaRPr lang="en-US" altLang="zh-TW"/>
          </a:p>
        </p:txBody>
      </p:sp>
    </p:spTree>
    <p:extLst>
      <p:ext uri="{BB962C8B-B14F-4D97-AF65-F5344CB8AC3E}">
        <p14:creationId xmlns:p14="http://schemas.microsoft.com/office/powerpoint/2010/main" val="220148212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7"/>
            <a:ext cx="4040188" cy="639763"/>
          </a:xfrm>
        </p:spPr>
        <p:txBody>
          <a:bodyPr anchor="b"/>
          <a:lstStyle>
            <a:lvl1pPr marL="0" indent="0">
              <a:buNone/>
              <a:defRPr sz="2400" b="1"/>
            </a:lvl1pPr>
            <a:lvl2pPr marL="457106" indent="0">
              <a:buNone/>
              <a:defRPr sz="2000" b="1"/>
            </a:lvl2pPr>
            <a:lvl3pPr marL="914212" indent="0">
              <a:buNone/>
              <a:defRPr sz="1800" b="1"/>
            </a:lvl3pPr>
            <a:lvl4pPr marL="1371318" indent="0">
              <a:buNone/>
              <a:defRPr sz="1600" b="1"/>
            </a:lvl4pPr>
            <a:lvl5pPr marL="1828422" indent="0">
              <a:buNone/>
              <a:defRPr sz="1600" b="1"/>
            </a:lvl5pPr>
            <a:lvl6pPr marL="2285529" indent="0">
              <a:buNone/>
              <a:defRPr sz="1600" b="1"/>
            </a:lvl6pPr>
            <a:lvl7pPr marL="2742635" indent="0">
              <a:buNone/>
              <a:defRPr sz="1600" b="1"/>
            </a:lvl7pPr>
            <a:lvl8pPr marL="3199740" indent="0">
              <a:buNone/>
              <a:defRPr sz="1600" b="1"/>
            </a:lvl8pPr>
            <a:lvl9pPr marL="3656846"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41" y="1535117"/>
            <a:ext cx="4041775" cy="639763"/>
          </a:xfrm>
        </p:spPr>
        <p:txBody>
          <a:bodyPr anchor="b"/>
          <a:lstStyle>
            <a:lvl1pPr marL="0" indent="0">
              <a:buNone/>
              <a:defRPr sz="2400" b="1"/>
            </a:lvl1pPr>
            <a:lvl2pPr marL="457106" indent="0">
              <a:buNone/>
              <a:defRPr sz="2000" b="1"/>
            </a:lvl2pPr>
            <a:lvl3pPr marL="914212" indent="0">
              <a:buNone/>
              <a:defRPr sz="1800" b="1"/>
            </a:lvl3pPr>
            <a:lvl4pPr marL="1371318" indent="0">
              <a:buNone/>
              <a:defRPr sz="1600" b="1"/>
            </a:lvl4pPr>
            <a:lvl5pPr marL="1828422" indent="0">
              <a:buNone/>
              <a:defRPr sz="1600" b="1"/>
            </a:lvl5pPr>
            <a:lvl6pPr marL="2285529" indent="0">
              <a:buNone/>
              <a:defRPr sz="1600" b="1"/>
            </a:lvl6pPr>
            <a:lvl7pPr marL="2742635" indent="0">
              <a:buNone/>
              <a:defRPr sz="1600" b="1"/>
            </a:lvl7pPr>
            <a:lvl8pPr marL="3199740" indent="0">
              <a:buNone/>
              <a:defRPr sz="1600" b="1"/>
            </a:lvl8pPr>
            <a:lvl9pPr marL="3656846"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4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defTabSz="914353">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defTabSz="914353">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defTabSz="914353">
              <a:defRPr b="1"/>
            </a:lvl1pPr>
          </a:lstStyle>
          <a:p>
            <a:pPr>
              <a:defRPr/>
            </a:pPr>
            <a:fld id="{D04EB01F-E381-4108-8FCA-C8816696D13E}" type="slidenum">
              <a:rPr lang="en-US" altLang="zh-TW"/>
              <a:pPr>
                <a:defRPr/>
              </a:pPr>
              <a:t>‹#›</a:t>
            </a:fld>
            <a:endParaRPr lang="en-US" altLang="zh-TW"/>
          </a:p>
        </p:txBody>
      </p:sp>
    </p:spTree>
    <p:extLst>
      <p:ext uri="{BB962C8B-B14F-4D97-AF65-F5344CB8AC3E}">
        <p14:creationId xmlns:p14="http://schemas.microsoft.com/office/powerpoint/2010/main" val="19991631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defTabSz="914353">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defTabSz="914353">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defTabSz="914353">
              <a:defRPr b="1"/>
            </a:lvl1pPr>
          </a:lstStyle>
          <a:p>
            <a:pPr>
              <a:defRPr/>
            </a:pPr>
            <a:fld id="{741A0C14-2141-4C3B-B03F-C5F6925BC906}" type="slidenum">
              <a:rPr lang="en-US" altLang="zh-TW"/>
              <a:pPr>
                <a:defRPr/>
              </a:pPr>
              <a:t>‹#›</a:t>
            </a:fld>
            <a:endParaRPr lang="en-US" altLang="zh-TW"/>
          </a:p>
        </p:txBody>
      </p:sp>
    </p:spTree>
    <p:extLst>
      <p:ext uri="{BB962C8B-B14F-4D97-AF65-F5344CB8AC3E}">
        <p14:creationId xmlns:p14="http://schemas.microsoft.com/office/powerpoint/2010/main" val="10172959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defTabSz="914353">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defTabSz="914353">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defTabSz="914353">
              <a:defRPr b="1"/>
            </a:lvl1pPr>
          </a:lstStyle>
          <a:p>
            <a:pPr>
              <a:defRPr/>
            </a:pPr>
            <a:fld id="{041CCAD1-2E85-4E2C-8AC2-CE5ACF420E6A}" type="slidenum">
              <a:rPr lang="en-US" altLang="zh-TW"/>
              <a:pPr>
                <a:defRPr/>
              </a:pPr>
              <a:t>‹#›</a:t>
            </a:fld>
            <a:endParaRPr lang="en-US" altLang="zh-TW"/>
          </a:p>
        </p:txBody>
      </p:sp>
    </p:spTree>
    <p:extLst>
      <p:ext uri="{BB962C8B-B14F-4D97-AF65-F5344CB8AC3E}">
        <p14:creationId xmlns:p14="http://schemas.microsoft.com/office/powerpoint/2010/main" val="37153520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6" y="273053"/>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8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6" y="1435108"/>
            <a:ext cx="3008313" cy="4691063"/>
          </a:xfrm>
        </p:spPr>
        <p:txBody>
          <a:bodyPr/>
          <a:lstStyle>
            <a:lvl1pPr marL="0" indent="0">
              <a:buNone/>
              <a:defRPr sz="1400"/>
            </a:lvl1pPr>
            <a:lvl2pPr marL="457106" indent="0">
              <a:buNone/>
              <a:defRPr sz="1200"/>
            </a:lvl2pPr>
            <a:lvl3pPr marL="914212" indent="0">
              <a:buNone/>
              <a:defRPr sz="1000"/>
            </a:lvl3pPr>
            <a:lvl4pPr marL="1371318" indent="0">
              <a:buNone/>
              <a:defRPr sz="900"/>
            </a:lvl4pPr>
            <a:lvl5pPr marL="1828422" indent="0">
              <a:buNone/>
              <a:defRPr sz="900"/>
            </a:lvl5pPr>
            <a:lvl6pPr marL="2285529" indent="0">
              <a:buNone/>
              <a:defRPr sz="900"/>
            </a:lvl6pPr>
            <a:lvl7pPr marL="2742635" indent="0">
              <a:buNone/>
              <a:defRPr sz="900"/>
            </a:lvl7pPr>
            <a:lvl8pPr marL="3199740" indent="0">
              <a:buNone/>
              <a:defRPr sz="900"/>
            </a:lvl8pPr>
            <a:lvl9pPr marL="3656846"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defTabSz="914353">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defTabSz="914353">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defTabSz="914353">
              <a:defRPr b="1"/>
            </a:lvl1pPr>
          </a:lstStyle>
          <a:p>
            <a:pPr>
              <a:defRPr/>
            </a:pPr>
            <a:fld id="{C26F16CE-4E77-4DB2-BEB8-7B959A20C10E}" type="slidenum">
              <a:rPr lang="en-US" altLang="zh-TW"/>
              <a:pPr>
                <a:defRPr/>
              </a:pPr>
              <a:t>‹#›</a:t>
            </a:fld>
            <a:endParaRPr lang="en-US" altLang="zh-TW"/>
          </a:p>
        </p:txBody>
      </p:sp>
    </p:spTree>
    <p:extLst>
      <p:ext uri="{BB962C8B-B14F-4D97-AF65-F5344CB8AC3E}">
        <p14:creationId xmlns:p14="http://schemas.microsoft.com/office/powerpoint/2010/main" val="380388482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4"/>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106" indent="0">
              <a:buNone/>
              <a:defRPr sz="2800"/>
            </a:lvl2pPr>
            <a:lvl3pPr marL="914212" indent="0">
              <a:buNone/>
              <a:defRPr sz="2400"/>
            </a:lvl3pPr>
            <a:lvl4pPr marL="1371318" indent="0">
              <a:buNone/>
              <a:defRPr sz="2000"/>
            </a:lvl4pPr>
            <a:lvl5pPr marL="1828422" indent="0">
              <a:buNone/>
              <a:defRPr sz="2000"/>
            </a:lvl5pPr>
            <a:lvl6pPr marL="2285529" indent="0">
              <a:buNone/>
              <a:defRPr sz="2000"/>
            </a:lvl6pPr>
            <a:lvl7pPr marL="2742635" indent="0">
              <a:buNone/>
              <a:defRPr sz="2000"/>
            </a:lvl7pPr>
            <a:lvl8pPr marL="3199740" indent="0">
              <a:buNone/>
              <a:defRPr sz="2000"/>
            </a:lvl8pPr>
            <a:lvl9pPr marL="3656846"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1"/>
            <a:ext cx="5486400" cy="804863"/>
          </a:xfrm>
        </p:spPr>
        <p:txBody>
          <a:bodyPr/>
          <a:lstStyle>
            <a:lvl1pPr marL="0" indent="0">
              <a:buNone/>
              <a:defRPr sz="1400"/>
            </a:lvl1pPr>
            <a:lvl2pPr marL="457106" indent="0">
              <a:buNone/>
              <a:defRPr sz="1200"/>
            </a:lvl2pPr>
            <a:lvl3pPr marL="914212" indent="0">
              <a:buNone/>
              <a:defRPr sz="1000"/>
            </a:lvl3pPr>
            <a:lvl4pPr marL="1371318" indent="0">
              <a:buNone/>
              <a:defRPr sz="900"/>
            </a:lvl4pPr>
            <a:lvl5pPr marL="1828422" indent="0">
              <a:buNone/>
              <a:defRPr sz="900"/>
            </a:lvl5pPr>
            <a:lvl6pPr marL="2285529" indent="0">
              <a:buNone/>
              <a:defRPr sz="900"/>
            </a:lvl6pPr>
            <a:lvl7pPr marL="2742635" indent="0">
              <a:buNone/>
              <a:defRPr sz="900"/>
            </a:lvl7pPr>
            <a:lvl8pPr marL="3199740" indent="0">
              <a:buNone/>
              <a:defRPr sz="900"/>
            </a:lvl8pPr>
            <a:lvl9pPr marL="3656846"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defTabSz="914353">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defTabSz="914353">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defTabSz="914353">
              <a:defRPr b="1"/>
            </a:lvl1pPr>
          </a:lstStyle>
          <a:p>
            <a:pPr>
              <a:defRPr/>
            </a:pPr>
            <a:fld id="{6A7C78B4-C432-470A-83AF-E01982CBBC6A}" type="slidenum">
              <a:rPr lang="en-US" altLang="zh-TW"/>
              <a:pPr>
                <a:defRPr/>
              </a:pPr>
              <a:t>‹#›</a:t>
            </a:fld>
            <a:endParaRPr lang="en-US" altLang="zh-TW"/>
          </a:p>
        </p:txBody>
      </p:sp>
    </p:spTree>
    <p:extLst>
      <p:ext uri="{BB962C8B-B14F-4D97-AF65-F5344CB8AC3E}">
        <p14:creationId xmlns:p14="http://schemas.microsoft.com/office/powerpoint/2010/main" val="29236628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defTabSz="914353">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defTabSz="914353">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defTabSz="914353">
              <a:defRPr b="1"/>
            </a:lvl1pPr>
          </a:lstStyle>
          <a:p>
            <a:pPr>
              <a:defRPr/>
            </a:pPr>
            <a:fld id="{3DADBD60-86A1-4079-A126-48BE8517A779}" type="slidenum">
              <a:rPr lang="en-US" altLang="zh-TW"/>
              <a:pPr>
                <a:defRPr/>
              </a:pPr>
              <a:t>‹#›</a:t>
            </a:fld>
            <a:endParaRPr lang="en-US" altLang="zh-TW"/>
          </a:p>
        </p:txBody>
      </p:sp>
    </p:spTree>
    <p:extLst>
      <p:ext uri="{BB962C8B-B14F-4D97-AF65-F5344CB8AC3E}">
        <p14:creationId xmlns:p14="http://schemas.microsoft.com/office/powerpoint/2010/main" val="6194509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68"/>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6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defTabSz="914353">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defTabSz="914353">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defTabSz="914353">
              <a:defRPr b="1"/>
            </a:lvl1pPr>
          </a:lstStyle>
          <a:p>
            <a:pPr>
              <a:defRPr/>
            </a:pPr>
            <a:fld id="{580CDD01-5C49-400C-A218-71466D508289}" type="slidenum">
              <a:rPr lang="en-US" altLang="zh-TW"/>
              <a:pPr>
                <a:defRPr/>
              </a:pPr>
              <a:t>‹#›</a:t>
            </a:fld>
            <a:endParaRPr lang="en-US" altLang="zh-TW"/>
          </a:p>
        </p:txBody>
      </p:sp>
    </p:spTree>
    <p:extLst>
      <p:ext uri="{BB962C8B-B14F-4D97-AF65-F5344CB8AC3E}">
        <p14:creationId xmlns:p14="http://schemas.microsoft.com/office/powerpoint/2010/main" val="3716027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6"/>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2"/>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3884"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3884"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3976" indent="-452185" algn="l" defTabSz="913884"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723" indent="0" algn="l" defTabSz="913884"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9170" indent="0" algn="l" defTabSz="913884"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5288" indent="-1588" algn="l" defTabSz="913884"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1319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3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77"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018"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84" rtl="0" eaLnBrk="1" latinLnBrk="0" hangingPunct="1">
        <a:defRPr sz="1800" kern="1200">
          <a:solidFill>
            <a:schemeClr val="tx1"/>
          </a:solidFill>
          <a:latin typeface="+mn-lt"/>
          <a:ea typeface="+mn-ea"/>
          <a:cs typeface="+mn-cs"/>
        </a:defRPr>
      </a:lvl1pPr>
      <a:lvl2pPr marL="456942" algn="l" defTabSz="913884" rtl="0" eaLnBrk="1" latinLnBrk="0" hangingPunct="1">
        <a:defRPr sz="1800" kern="1200">
          <a:solidFill>
            <a:schemeClr val="tx1"/>
          </a:solidFill>
          <a:latin typeface="+mn-lt"/>
          <a:ea typeface="+mn-ea"/>
          <a:cs typeface="+mn-cs"/>
        </a:defRPr>
      </a:lvl2pPr>
      <a:lvl3pPr marL="913884" algn="l" defTabSz="913884" rtl="0" eaLnBrk="1" latinLnBrk="0" hangingPunct="1">
        <a:defRPr sz="1800" kern="1200">
          <a:solidFill>
            <a:schemeClr val="tx1"/>
          </a:solidFill>
          <a:latin typeface="+mn-lt"/>
          <a:ea typeface="+mn-ea"/>
          <a:cs typeface="+mn-cs"/>
        </a:defRPr>
      </a:lvl3pPr>
      <a:lvl4pPr marL="1370832" algn="l" defTabSz="913884" rtl="0" eaLnBrk="1" latinLnBrk="0" hangingPunct="1">
        <a:defRPr sz="1800" kern="1200">
          <a:solidFill>
            <a:schemeClr val="tx1"/>
          </a:solidFill>
          <a:latin typeface="+mn-lt"/>
          <a:ea typeface="+mn-ea"/>
          <a:cs typeface="+mn-cs"/>
        </a:defRPr>
      </a:lvl4pPr>
      <a:lvl5pPr marL="1827775" algn="l" defTabSz="913884" rtl="0" eaLnBrk="1" latinLnBrk="0" hangingPunct="1">
        <a:defRPr sz="1800" kern="1200">
          <a:solidFill>
            <a:schemeClr val="tx1"/>
          </a:solidFill>
          <a:latin typeface="+mn-lt"/>
          <a:ea typeface="+mn-ea"/>
          <a:cs typeface="+mn-cs"/>
        </a:defRPr>
      </a:lvl5pPr>
      <a:lvl6pPr marL="2284717" algn="l" defTabSz="913884" rtl="0" eaLnBrk="1" latinLnBrk="0" hangingPunct="1">
        <a:defRPr sz="1800" kern="1200">
          <a:solidFill>
            <a:schemeClr val="tx1"/>
          </a:solidFill>
          <a:latin typeface="+mn-lt"/>
          <a:ea typeface="+mn-ea"/>
          <a:cs typeface="+mn-cs"/>
        </a:defRPr>
      </a:lvl6pPr>
      <a:lvl7pPr marL="2741663" algn="l" defTabSz="913884" rtl="0" eaLnBrk="1" latinLnBrk="0" hangingPunct="1">
        <a:defRPr sz="1800" kern="1200">
          <a:solidFill>
            <a:schemeClr val="tx1"/>
          </a:solidFill>
          <a:latin typeface="+mn-lt"/>
          <a:ea typeface="+mn-ea"/>
          <a:cs typeface="+mn-cs"/>
        </a:defRPr>
      </a:lvl7pPr>
      <a:lvl8pPr marL="3198602" algn="l" defTabSz="913884" rtl="0" eaLnBrk="1" latinLnBrk="0" hangingPunct="1">
        <a:defRPr sz="1800" kern="1200">
          <a:solidFill>
            <a:schemeClr val="tx1"/>
          </a:solidFill>
          <a:latin typeface="+mn-lt"/>
          <a:ea typeface="+mn-ea"/>
          <a:cs typeface="+mn-cs"/>
        </a:defRPr>
      </a:lvl8pPr>
      <a:lvl9pPr marL="3655549" algn="l" defTabSz="9138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00"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679"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679" y="1990732"/>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233"/>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233"/>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ct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233"/>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r">
              <a:defRPr sz="1000">
                <a:latin typeface="+mn-ea"/>
                <a:ea typeface="+mn-ea"/>
              </a:defRPr>
            </a:lvl1pPr>
          </a:lstStyle>
          <a:p>
            <a:pPr defTabSz="914214" fontAlgn="base">
              <a:spcBef>
                <a:spcPct val="0"/>
              </a:spcBef>
              <a:spcAft>
                <a:spcPct val="0"/>
              </a:spcAft>
            </a:pPr>
            <a:fld id="{A3EA3686-390D-4807-A8EA-855C158FE566}" type="slidenum">
              <a:rPr lang="zh-TW" altLang="zh-CN" smtClean="0">
                <a:solidFill>
                  <a:srgbClr val="000000"/>
                </a:solidFill>
              </a:rPr>
              <a:pPr defTabSz="914214"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7108" algn="l" rtl="0" fontAlgn="base">
        <a:spcBef>
          <a:spcPct val="0"/>
        </a:spcBef>
        <a:spcAft>
          <a:spcPct val="0"/>
        </a:spcAft>
        <a:defRPr sz="3600" b="1">
          <a:solidFill>
            <a:srgbClr val="669900"/>
          </a:solidFill>
          <a:latin typeface="Arial" pitchFamily="34" charset="0"/>
          <a:ea typeface="Microsoft YaHei" pitchFamily="34" charset="-122"/>
        </a:defRPr>
      </a:lvl6pPr>
      <a:lvl7pPr marL="914214" algn="l" rtl="0" fontAlgn="base">
        <a:spcBef>
          <a:spcPct val="0"/>
        </a:spcBef>
        <a:spcAft>
          <a:spcPct val="0"/>
        </a:spcAft>
        <a:defRPr sz="3600" b="1">
          <a:solidFill>
            <a:srgbClr val="669900"/>
          </a:solidFill>
          <a:latin typeface="Arial" pitchFamily="34" charset="0"/>
          <a:ea typeface="Microsoft YaHei" pitchFamily="34" charset="-122"/>
        </a:defRPr>
      </a:lvl7pPr>
      <a:lvl8pPr marL="1371322" algn="l" rtl="0" fontAlgn="base">
        <a:spcBef>
          <a:spcPct val="0"/>
        </a:spcBef>
        <a:spcAft>
          <a:spcPct val="0"/>
        </a:spcAft>
        <a:defRPr sz="3600" b="1">
          <a:solidFill>
            <a:srgbClr val="669900"/>
          </a:solidFill>
          <a:latin typeface="Arial" pitchFamily="34" charset="0"/>
          <a:ea typeface="Microsoft YaHei" pitchFamily="34" charset="-122"/>
        </a:defRPr>
      </a:lvl8pPr>
      <a:lvl9pPr marL="1828429"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830" indent="-342830" algn="l" rtl="0" fontAlgn="base">
        <a:spcBef>
          <a:spcPct val="20000"/>
        </a:spcBef>
        <a:spcAft>
          <a:spcPct val="0"/>
        </a:spcAft>
        <a:buChar char="•"/>
        <a:defRPr sz="2400">
          <a:solidFill>
            <a:srgbClr val="669900"/>
          </a:solidFill>
          <a:latin typeface="+mn-lt"/>
          <a:ea typeface="+mn-ea"/>
          <a:cs typeface="+mn-cs"/>
        </a:defRPr>
      </a:lvl1pPr>
      <a:lvl2pPr marL="742799" indent="-285693" algn="l" rtl="0" fontAlgn="base">
        <a:spcBef>
          <a:spcPct val="20000"/>
        </a:spcBef>
        <a:spcAft>
          <a:spcPct val="0"/>
        </a:spcAft>
        <a:buChar char="–"/>
        <a:defRPr sz="2000">
          <a:solidFill>
            <a:srgbClr val="669900"/>
          </a:solidFill>
          <a:latin typeface="+mn-lt"/>
          <a:ea typeface="+mn-ea"/>
        </a:defRPr>
      </a:lvl2pPr>
      <a:lvl3pPr marL="1142769" indent="-228553" algn="l" rtl="0" fontAlgn="base">
        <a:spcBef>
          <a:spcPct val="20000"/>
        </a:spcBef>
        <a:spcAft>
          <a:spcPct val="0"/>
        </a:spcAft>
        <a:buChar char="•"/>
        <a:defRPr>
          <a:solidFill>
            <a:srgbClr val="669900"/>
          </a:solidFill>
          <a:latin typeface="+mn-lt"/>
          <a:ea typeface="+mn-ea"/>
        </a:defRPr>
      </a:lvl3pPr>
      <a:lvl4pPr marL="1599875" indent="-228553" algn="l" rtl="0" fontAlgn="base">
        <a:spcBef>
          <a:spcPct val="20000"/>
        </a:spcBef>
        <a:spcAft>
          <a:spcPct val="0"/>
        </a:spcAft>
        <a:buChar char="–"/>
        <a:defRPr sz="1600">
          <a:solidFill>
            <a:srgbClr val="669900"/>
          </a:solidFill>
          <a:latin typeface="+mn-lt"/>
          <a:ea typeface="+mn-ea"/>
        </a:defRPr>
      </a:lvl4pPr>
      <a:lvl5pPr marL="2056983" indent="-228553" algn="l" rtl="0" fontAlgn="base">
        <a:spcBef>
          <a:spcPct val="20000"/>
        </a:spcBef>
        <a:spcAft>
          <a:spcPct val="0"/>
        </a:spcAft>
        <a:buChar char="»"/>
        <a:defRPr sz="1600">
          <a:solidFill>
            <a:srgbClr val="669900"/>
          </a:solidFill>
          <a:latin typeface="+mn-lt"/>
          <a:ea typeface="+mn-ea"/>
        </a:defRPr>
      </a:lvl5pPr>
      <a:lvl6pPr marL="2514089" indent="-228553" algn="l" rtl="0" fontAlgn="base">
        <a:spcBef>
          <a:spcPct val="20000"/>
        </a:spcBef>
        <a:spcAft>
          <a:spcPct val="0"/>
        </a:spcAft>
        <a:buChar char="»"/>
        <a:defRPr sz="1600">
          <a:solidFill>
            <a:srgbClr val="669900"/>
          </a:solidFill>
          <a:latin typeface="+mn-lt"/>
          <a:ea typeface="+mn-ea"/>
        </a:defRPr>
      </a:lvl6pPr>
      <a:lvl7pPr marL="2971196" indent="-228553" algn="l" rtl="0" fontAlgn="base">
        <a:spcBef>
          <a:spcPct val="20000"/>
        </a:spcBef>
        <a:spcAft>
          <a:spcPct val="0"/>
        </a:spcAft>
        <a:buChar char="»"/>
        <a:defRPr sz="1600">
          <a:solidFill>
            <a:srgbClr val="669900"/>
          </a:solidFill>
          <a:latin typeface="+mn-lt"/>
          <a:ea typeface="+mn-ea"/>
        </a:defRPr>
      </a:lvl7pPr>
      <a:lvl8pPr marL="3428304" indent="-228553" algn="l" rtl="0" fontAlgn="base">
        <a:spcBef>
          <a:spcPct val="20000"/>
        </a:spcBef>
        <a:spcAft>
          <a:spcPct val="0"/>
        </a:spcAft>
        <a:buChar char="»"/>
        <a:defRPr sz="1600">
          <a:solidFill>
            <a:srgbClr val="669900"/>
          </a:solidFill>
          <a:latin typeface="+mn-lt"/>
          <a:ea typeface="+mn-ea"/>
        </a:defRPr>
      </a:lvl8pPr>
      <a:lvl9pPr marL="3885410" indent="-228553"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4214" rtl="0" eaLnBrk="1" latinLnBrk="0" hangingPunct="1">
        <a:defRPr sz="1800" kern="1200">
          <a:solidFill>
            <a:schemeClr val="tx1"/>
          </a:solidFill>
          <a:latin typeface="+mn-lt"/>
          <a:ea typeface="+mn-ea"/>
          <a:cs typeface="+mn-cs"/>
        </a:defRPr>
      </a:lvl1pPr>
      <a:lvl2pPr marL="457108" algn="l" defTabSz="914214" rtl="0" eaLnBrk="1" latinLnBrk="0" hangingPunct="1">
        <a:defRPr sz="1800" kern="1200">
          <a:solidFill>
            <a:schemeClr val="tx1"/>
          </a:solidFill>
          <a:latin typeface="+mn-lt"/>
          <a:ea typeface="+mn-ea"/>
          <a:cs typeface="+mn-cs"/>
        </a:defRPr>
      </a:lvl2pPr>
      <a:lvl3pPr marL="914214" algn="l" defTabSz="914214" rtl="0" eaLnBrk="1" latinLnBrk="0" hangingPunct="1">
        <a:defRPr sz="1800" kern="1200">
          <a:solidFill>
            <a:schemeClr val="tx1"/>
          </a:solidFill>
          <a:latin typeface="+mn-lt"/>
          <a:ea typeface="+mn-ea"/>
          <a:cs typeface="+mn-cs"/>
        </a:defRPr>
      </a:lvl3pPr>
      <a:lvl4pPr marL="1371322" algn="l" defTabSz="914214" rtl="0" eaLnBrk="1" latinLnBrk="0" hangingPunct="1">
        <a:defRPr sz="1800" kern="1200">
          <a:solidFill>
            <a:schemeClr val="tx1"/>
          </a:solidFill>
          <a:latin typeface="+mn-lt"/>
          <a:ea typeface="+mn-ea"/>
          <a:cs typeface="+mn-cs"/>
        </a:defRPr>
      </a:lvl4pPr>
      <a:lvl5pPr marL="1828429" algn="l" defTabSz="914214" rtl="0" eaLnBrk="1" latinLnBrk="0" hangingPunct="1">
        <a:defRPr sz="1800" kern="1200">
          <a:solidFill>
            <a:schemeClr val="tx1"/>
          </a:solidFill>
          <a:latin typeface="+mn-lt"/>
          <a:ea typeface="+mn-ea"/>
          <a:cs typeface="+mn-cs"/>
        </a:defRPr>
      </a:lvl5pPr>
      <a:lvl6pPr marL="2285535" algn="l" defTabSz="914214" rtl="0" eaLnBrk="1" latinLnBrk="0" hangingPunct="1">
        <a:defRPr sz="1800" kern="1200">
          <a:solidFill>
            <a:schemeClr val="tx1"/>
          </a:solidFill>
          <a:latin typeface="+mn-lt"/>
          <a:ea typeface="+mn-ea"/>
          <a:cs typeface="+mn-cs"/>
        </a:defRPr>
      </a:lvl6pPr>
      <a:lvl7pPr marL="2742643" algn="l" defTabSz="914214" rtl="0" eaLnBrk="1" latinLnBrk="0" hangingPunct="1">
        <a:defRPr sz="1800" kern="1200">
          <a:solidFill>
            <a:schemeClr val="tx1"/>
          </a:solidFill>
          <a:latin typeface="+mn-lt"/>
          <a:ea typeface="+mn-ea"/>
          <a:cs typeface="+mn-cs"/>
        </a:defRPr>
      </a:lvl7pPr>
      <a:lvl8pPr marL="3199749" algn="l" defTabSz="914214" rtl="0" eaLnBrk="1" latinLnBrk="0" hangingPunct="1">
        <a:defRPr sz="1800" kern="1200">
          <a:solidFill>
            <a:schemeClr val="tx1"/>
          </a:solidFill>
          <a:latin typeface="+mn-lt"/>
          <a:ea typeface="+mn-ea"/>
          <a:cs typeface="+mn-cs"/>
        </a:defRPr>
      </a:lvl8pPr>
      <a:lvl9pPr marL="3656857" algn="l" defTabSz="91421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5227"/>
            <a:ext cx="2895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3661512773"/>
      </p:ext>
    </p:extLst>
  </p:cSld>
  <p:clrMap bg1="lt1" tx1="dk1" bg2="lt2" tx2="dk2" accent1="accent1" accent2="accent2" accent3="accent3" accent4="accent4" accent5="accent5" accent6="accent6" hlink="hlink" folHlink="folHlink"/>
  <p:sldLayoutIdLst>
    <p:sldLayoutId id="2147485888" r:id="rId1"/>
    <p:sldLayoutId id="2147485889" r:id="rId2"/>
    <p:sldLayoutId id="2147485890" r:id="rId3"/>
    <p:sldLayoutId id="2147485891" r:id="rId4"/>
    <p:sldLayoutId id="2147485892" r:id="rId5"/>
    <p:sldLayoutId id="2147485893" r:id="rId6"/>
    <p:sldLayoutId id="2147485894" r:id="rId7"/>
    <p:sldLayoutId id="2147485895" r:id="rId8"/>
    <p:sldLayoutId id="2147485896" r:id="rId9"/>
    <p:sldLayoutId id="2147485897" r:id="rId10"/>
    <p:sldLayoutId id="214748589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457200" y="1600207"/>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8"/>
            <a:ext cx="2133600" cy="365125"/>
          </a:xfrm>
          <a:prstGeom prst="rect">
            <a:avLst/>
          </a:prstGeom>
        </p:spPr>
        <p:txBody>
          <a:bodyPr vert="horz" wrap="square" lIns="91412" tIns="45707" rIns="91412" bIns="4570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5" name="頁尾版面配置區 4"/>
          <p:cNvSpPr>
            <a:spLocks noGrp="1"/>
          </p:cNvSpPr>
          <p:nvPr>
            <p:ph type="ftr" sz="quarter" idx="3"/>
          </p:nvPr>
        </p:nvSpPr>
        <p:spPr>
          <a:xfrm>
            <a:off x="3124200" y="6356358"/>
            <a:ext cx="2895600" cy="365125"/>
          </a:xfrm>
          <a:prstGeom prst="rect">
            <a:avLst/>
          </a:prstGeom>
        </p:spPr>
        <p:txBody>
          <a:bodyPr vert="horz" wrap="square" lIns="91412" tIns="45707" rIns="91412" bIns="4570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6" name="投影片編號版面配置區 5"/>
          <p:cNvSpPr>
            <a:spLocks noGrp="1"/>
          </p:cNvSpPr>
          <p:nvPr>
            <p:ph type="sldNum" sz="quarter" idx="4"/>
          </p:nvPr>
        </p:nvSpPr>
        <p:spPr>
          <a:xfrm>
            <a:off x="6553200" y="6356358"/>
            <a:ext cx="2133600" cy="365125"/>
          </a:xfrm>
          <a:prstGeom prst="rect">
            <a:avLst/>
          </a:prstGeom>
        </p:spPr>
        <p:txBody>
          <a:bodyPr vert="horz" wrap="square" lIns="91412" tIns="45707" rIns="91412" bIns="4570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fld id="{2CA40948-3D53-4A73-A935-E82EF21183B8}"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650221583"/>
      </p:ext>
    </p:extLst>
  </p:cSld>
  <p:clrMap bg1="lt1" tx1="dk1" bg2="lt2" tx2="dk2" accent1="accent1" accent2="accent2" accent3="accent3" accent4="accent4" accent5="accent5" accent6="accent6" hlink="hlink" folHlink="folHlink"/>
  <p:sldLayoutIdLst>
    <p:sldLayoutId id="2147485900" r:id="rId1"/>
    <p:sldLayoutId id="2147485901" r:id="rId2"/>
    <p:sldLayoutId id="2147485902" r:id="rId3"/>
    <p:sldLayoutId id="2147485903" r:id="rId4"/>
    <p:sldLayoutId id="2147485904" r:id="rId5"/>
    <p:sldLayoutId id="2147485905" r:id="rId6"/>
    <p:sldLayoutId id="2147485906" r:id="rId7"/>
    <p:sldLayoutId id="2147485907" r:id="rId8"/>
    <p:sldLayoutId id="2147485908" r:id="rId9"/>
    <p:sldLayoutId id="2147485909" r:id="rId10"/>
    <p:sldLayoutId id="214748591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068" algn="ctr" rtl="0" fontAlgn="base">
        <a:spcBef>
          <a:spcPct val="0"/>
        </a:spcBef>
        <a:spcAft>
          <a:spcPct val="0"/>
        </a:spcAft>
        <a:defRPr sz="4400">
          <a:solidFill>
            <a:schemeClr val="tx1"/>
          </a:solidFill>
          <a:latin typeface="Calibri" pitchFamily="34" charset="0"/>
        </a:defRPr>
      </a:lvl6pPr>
      <a:lvl7pPr marL="914134" algn="ctr" rtl="0" fontAlgn="base">
        <a:spcBef>
          <a:spcPct val="0"/>
        </a:spcBef>
        <a:spcAft>
          <a:spcPct val="0"/>
        </a:spcAft>
        <a:defRPr sz="4400">
          <a:solidFill>
            <a:schemeClr val="tx1"/>
          </a:solidFill>
          <a:latin typeface="Calibri" pitchFamily="34" charset="0"/>
        </a:defRPr>
      </a:lvl7pPr>
      <a:lvl8pPr marL="1371200" algn="ctr" rtl="0" fontAlgn="base">
        <a:spcBef>
          <a:spcPct val="0"/>
        </a:spcBef>
        <a:spcAft>
          <a:spcPct val="0"/>
        </a:spcAft>
        <a:defRPr sz="4400">
          <a:solidFill>
            <a:schemeClr val="tx1"/>
          </a:solidFill>
          <a:latin typeface="Calibri" pitchFamily="34" charset="0"/>
        </a:defRPr>
      </a:lvl8pPr>
      <a:lvl9pPr marL="1828266" algn="ctr" rtl="0" fontAlgn="base">
        <a:spcBef>
          <a:spcPct val="0"/>
        </a:spcBef>
        <a:spcAft>
          <a:spcPct val="0"/>
        </a:spcAft>
        <a:defRPr sz="4400">
          <a:solidFill>
            <a:schemeClr val="tx1"/>
          </a:solidFill>
          <a:latin typeface="Calibri" pitchFamily="34" charset="0"/>
        </a:defRPr>
      </a:lvl9pPr>
    </p:titleStyle>
    <p:bodyStyle>
      <a:lvl1pPr marL="342800" indent="-3428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733" indent="-28566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667" indent="-22853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733"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799"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866"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934"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01"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68"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34" rtl="0" eaLnBrk="1" latinLnBrk="0" hangingPunct="1">
        <a:defRPr sz="1800" kern="1200">
          <a:solidFill>
            <a:schemeClr val="tx1"/>
          </a:solidFill>
          <a:latin typeface="+mn-lt"/>
          <a:ea typeface="+mn-ea"/>
          <a:cs typeface="+mn-cs"/>
        </a:defRPr>
      </a:lvl1pPr>
      <a:lvl2pPr marL="457068" algn="l" defTabSz="914134" rtl="0" eaLnBrk="1" latinLnBrk="0" hangingPunct="1">
        <a:defRPr sz="1800" kern="1200">
          <a:solidFill>
            <a:schemeClr val="tx1"/>
          </a:solidFill>
          <a:latin typeface="+mn-lt"/>
          <a:ea typeface="+mn-ea"/>
          <a:cs typeface="+mn-cs"/>
        </a:defRPr>
      </a:lvl2pPr>
      <a:lvl3pPr marL="914134" algn="l" defTabSz="914134" rtl="0" eaLnBrk="1" latinLnBrk="0" hangingPunct="1">
        <a:defRPr sz="1800" kern="1200">
          <a:solidFill>
            <a:schemeClr val="tx1"/>
          </a:solidFill>
          <a:latin typeface="+mn-lt"/>
          <a:ea typeface="+mn-ea"/>
          <a:cs typeface="+mn-cs"/>
        </a:defRPr>
      </a:lvl3pPr>
      <a:lvl4pPr marL="1371200" algn="l" defTabSz="914134" rtl="0" eaLnBrk="1" latinLnBrk="0" hangingPunct="1">
        <a:defRPr sz="1800" kern="1200">
          <a:solidFill>
            <a:schemeClr val="tx1"/>
          </a:solidFill>
          <a:latin typeface="+mn-lt"/>
          <a:ea typeface="+mn-ea"/>
          <a:cs typeface="+mn-cs"/>
        </a:defRPr>
      </a:lvl4pPr>
      <a:lvl5pPr marL="1828266" algn="l" defTabSz="914134" rtl="0" eaLnBrk="1" latinLnBrk="0" hangingPunct="1">
        <a:defRPr sz="1800" kern="1200">
          <a:solidFill>
            <a:schemeClr val="tx1"/>
          </a:solidFill>
          <a:latin typeface="+mn-lt"/>
          <a:ea typeface="+mn-ea"/>
          <a:cs typeface="+mn-cs"/>
        </a:defRPr>
      </a:lvl5pPr>
      <a:lvl6pPr marL="2285333" algn="l" defTabSz="914134" rtl="0" eaLnBrk="1" latinLnBrk="0" hangingPunct="1">
        <a:defRPr sz="1800" kern="1200">
          <a:solidFill>
            <a:schemeClr val="tx1"/>
          </a:solidFill>
          <a:latin typeface="+mn-lt"/>
          <a:ea typeface="+mn-ea"/>
          <a:cs typeface="+mn-cs"/>
        </a:defRPr>
      </a:lvl6pPr>
      <a:lvl7pPr marL="2742401" algn="l" defTabSz="914134" rtl="0" eaLnBrk="1" latinLnBrk="0" hangingPunct="1">
        <a:defRPr sz="1800" kern="1200">
          <a:solidFill>
            <a:schemeClr val="tx1"/>
          </a:solidFill>
          <a:latin typeface="+mn-lt"/>
          <a:ea typeface="+mn-ea"/>
          <a:cs typeface="+mn-cs"/>
        </a:defRPr>
      </a:lvl7pPr>
      <a:lvl8pPr marL="3199467" algn="l" defTabSz="914134" rtl="0" eaLnBrk="1" latinLnBrk="0" hangingPunct="1">
        <a:defRPr sz="1800" kern="1200">
          <a:solidFill>
            <a:schemeClr val="tx1"/>
          </a:solidFill>
          <a:latin typeface="+mn-lt"/>
          <a:ea typeface="+mn-ea"/>
          <a:cs typeface="+mn-cs"/>
        </a:defRPr>
      </a:lvl8pPr>
      <a:lvl9pPr marL="3656534" algn="l" defTabSz="914134"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1" tIns="45711" rIns="91421" bIns="45711" numCol="1" anchor="ctr" anchorCtr="0" compatLnSpc="1">
            <a:prstTxWarp prst="textNoShape">
              <a:avLst/>
            </a:prstTxWarp>
          </a:bodyPr>
          <a:lstStyle/>
          <a:p>
            <a:pPr lvl="0"/>
            <a:r>
              <a:rPr lang="en-US" altLang="zh-TW"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1" tIns="45711" rIns="91421" bIns="45711"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6813"/>
            <a:ext cx="2133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defTabSz="914306">
              <a:defRPr sz="1400">
                <a:solidFill>
                  <a:srgbClr val="000000"/>
                </a:solidFill>
                <a:latin typeface="Arial" charset="0"/>
                <a:ea typeface="新細明體" charset="-120"/>
                <a:cs typeface="Arial" charset="0"/>
              </a:defRPr>
            </a:lvl1pPr>
          </a:lstStyle>
          <a:p>
            <a:pPr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6813"/>
            <a:ext cx="2895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lgn="ctr" defTabSz="914306">
              <a:defRPr sz="1400">
                <a:solidFill>
                  <a:srgbClr val="000000"/>
                </a:solidFill>
                <a:latin typeface="Arial" charset="0"/>
                <a:ea typeface="新細明體" charset="-120"/>
                <a:cs typeface="Arial" charset="0"/>
              </a:defRPr>
            </a:lvl1pPr>
          </a:lstStyle>
          <a:p>
            <a:pPr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6813"/>
            <a:ext cx="2133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lgn="r" defTabSz="914306">
              <a:defRPr sz="1400">
                <a:solidFill>
                  <a:srgbClr val="000000"/>
                </a:solidFill>
                <a:latin typeface="Arial" charset="0"/>
                <a:ea typeface="新細明體" charset="-120"/>
                <a:cs typeface="Arial" charset="0"/>
              </a:defRPr>
            </a:lvl1pPr>
          </a:lstStyle>
          <a:p>
            <a:pPr fontAlgn="base">
              <a:spcBef>
                <a:spcPct val="0"/>
              </a:spcBef>
              <a:spcAft>
                <a:spcPct val="0"/>
              </a:spcAft>
              <a:defRPr/>
            </a:pPr>
            <a:fld id="{C6243C06-C032-4136-A874-2B35B8A3BA5D}" type="slidenum">
              <a:rPr lang="en-US" altLang="zh-TW"/>
              <a:pPr fontAlgn="base">
                <a:spcBef>
                  <a:spcPct val="0"/>
                </a:spcBef>
                <a:spcAft>
                  <a:spcPct val="0"/>
                </a:spcAft>
                <a:defRPr/>
              </a:pPr>
              <a:t>‹#›</a:t>
            </a:fld>
            <a:endParaRPr lang="en-US" altLang="zh-TW"/>
          </a:p>
        </p:txBody>
      </p:sp>
    </p:spTree>
    <p:extLst>
      <p:ext uri="{BB962C8B-B14F-4D97-AF65-F5344CB8AC3E}">
        <p14:creationId xmlns:p14="http://schemas.microsoft.com/office/powerpoint/2010/main" val="1397049060"/>
      </p:ext>
    </p:extLst>
  </p:cSld>
  <p:clrMap bg1="lt1" tx1="dk1" bg2="lt2" tx2="dk2" accent1="accent1" accent2="accent2" accent3="accent3" accent4="accent4" accent5="accent5" accent6="accent6" hlink="hlink" folHlink="folHlink"/>
  <p:sldLayoutIdLst>
    <p:sldLayoutId id="2147485912" r:id="rId1"/>
    <p:sldLayoutId id="2147485913" r:id="rId2"/>
    <p:sldLayoutId id="2147485914" r:id="rId3"/>
    <p:sldLayoutId id="2147485915" r:id="rId4"/>
    <p:sldLayoutId id="2147485916" r:id="rId5"/>
    <p:sldLayoutId id="2147485917" r:id="rId6"/>
    <p:sldLayoutId id="2147485918" r:id="rId7"/>
    <p:sldLayoutId id="2147485919" r:id="rId8"/>
    <p:sldLayoutId id="2147485920" r:id="rId9"/>
    <p:sldLayoutId id="2147485921" r:id="rId10"/>
    <p:sldLayoutId id="214748592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06" algn="ctr" rtl="0" fontAlgn="base">
        <a:spcBef>
          <a:spcPct val="0"/>
        </a:spcBef>
        <a:spcAft>
          <a:spcPct val="0"/>
        </a:spcAft>
        <a:defRPr sz="4400">
          <a:solidFill>
            <a:schemeClr val="tx2"/>
          </a:solidFill>
          <a:latin typeface="Arial" charset="0"/>
        </a:defRPr>
      </a:lvl6pPr>
      <a:lvl7pPr marL="914212" algn="ctr" rtl="0" fontAlgn="base">
        <a:spcBef>
          <a:spcPct val="0"/>
        </a:spcBef>
        <a:spcAft>
          <a:spcPct val="0"/>
        </a:spcAft>
        <a:defRPr sz="4400">
          <a:solidFill>
            <a:schemeClr val="tx2"/>
          </a:solidFill>
          <a:latin typeface="Arial" charset="0"/>
        </a:defRPr>
      </a:lvl7pPr>
      <a:lvl8pPr marL="1371318" algn="ctr" rtl="0" fontAlgn="base">
        <a:spcBef>
          <a:spcPct val="0"/>
        </a:spcBef>
        <a:spcAft>
          <a:spcPct val="0"/>
        </a:spcAft>
        <a:defRPr sz="4400">
          <a:solidFill>
            <a:schemeClr val="tx2"/>
          </a:solidFill>
          <a:latin typeface="Arial" charset="0"/>
        </a:defRPr>
      </a:lvl8pPr>
      <a:lvl9pPr marL="1828422" algn="ctr" rtl="0" fontAlgn="base">
        <a:spcBef>
          <a:spcPct val="0"/>
        </a:spcBef>
        <a:spcAft>
          <a:spcPct val="0"/>
        </a:spcAft>
        <a:defRPr sz="4400">
          <a:solidFill>
            <a:schemeClr val="tx2"/>
          </a:solidFill>
          <a:latin typeface="Arial" charset="0"/>
        </a:defRPr>
      </a:lvl9pPr>
    </p:titleStyle>
    <p:bodyStyle>
      <a:lvl1pPr marL="338138" indent="-338138" algn="l" rtl="0" eaLnBrk="0" fontAlgn="base" hangingPunct="0">
        <a:spcBef>
          <a:spcPct val="20000"/>
        </a:spcBef>
        <a:spcAft>
          <a:spcPct val="0"/>
        </a:spcAft>
        <a:buChar char="•"/>
        <a:defRPr sz="3200">
          <a:solidFill>
            <a:schemeClr val="tx1"/>
          </a:solidFill>
          <a:latin typeface="+mn-lt"/>
          <a:ea typeface="+mn-ea"/>
          <a:cs typeface="+mn-cs"/>
        </a:defRPr>
      </a:lvl1pPr>
      <a:lvl2pPr marL="738188" indent="-280988" algn="l" rtl="0" eaLnBrk="0" fontAlgn="base" hangingPunct="0">
        <a:spcBef>
          <a:spcPct val="20000"/>
        </a:spcBef>
        <a:spcAft>
          <a:spcPct val="0"/>
        </a:spcAft>
        <a:buChar char="–"/>
        <a:defRPr sz="2800">
          <a:solidFill>
            <a:schemeClr val="tx1"/>
          </a:solidFill>
          <a:latin typeface="+mn-lt"/>
        </a:defRPr>
      </a:lvl2pPr>
      <a:lvl3pPr marL="1138238" indent="-223838" algn="l" rtl="0" eaLnBrk="0" fontAlgn="base" hangingPunct="0">
        <a:spcBef>
          <a:spcPct val="20000"/>
        </a:spcBef>
        <a:spcAft>
          <a:spcPct val="0"/>
        </a:spcAft>
        <a:buChar char="•"/>
        <a:defRPr sz="2400">
          <a:solidFill>
            <a:schemeClr val="tx1"/>
          </a:solidFill>
          <a:latin typeface="+mn-lt"/>
        </a:defRPr>
      </a:lvl3pPr>
      <a:lvl4pPr marL="1595438" indent="-223838" algn="l" rtl="0" eaLnBrk="0" fontAlgn="base" hangingPunct="0">
        <a:spcBef>
          <a:spcPct val="20000"/>
        </a:spcBef>
        <a:spcAft>
          <a:spcPct val="0"/>
        </a:spcAft>
        <a:buChar char="–"/>
        <a:defRPr sz="2000">
          <a:solidFill>
            <a:schemeClr val="tx1"/>
          </a:solidFill>
          <a:latin typeface="+mn-lt"/>
        </a:defRPr>
      </a:lvl4pPr>
      <a:lvl5pPr marL="2052638" indent="-223838" algn="l" rtl="0" eaLnBrk="0" fontAlgn="base" hangingPunct="0">
        <a:spcBef>
          <a:spcPct val="20000"/>
        </a:spcBef>
        <a:spcAft>
          <a:spcPct val="0"/>
        </a:spcAft>
        <a:buChar char="»"/>
        <a:defRPr sz="2000">
          <a:solidFill>
            <a:schemeClr val="tx1"/>
          </a:solidFill>
          <a:latin typeface="+mn-lt"/>
        </a:defRPr>
      </a:lvl5pPr>
      <a:lvl6pPr marL="2514082" indent="-228553" algn="l" rtl="0" fontAlgn="base">
        <a:spcBef>
          <a:spcPct val="20000"/>
        </a:spcBef>
        <a:spcAft>
          <a:spcPct val="0"/>
        </a:spcAft>
        <a:buChar char="»"/>
        <a:defRPr sz="2000">
          <a:solidFill>
            <a:schemeClr val="tx1"/>
          </a:solidFill>
          <a:latin typeface="+mn-lt"/>
        </a:defRPr>
      </a:lvl6pPr>
      <a:lvl7pPr marL="2971188" indent="-228553" algn="l" rtl="0" fontAlgn="base">
        <a:spcBef>
          <a:spcPct val="20000"/>
        </a:spcBef>
        <a:spcAft>
          <a:spcPct val="0"/>
        </a:spcAft>
        <a:buChar char="»"/>
        <a:defRPr sz="2000">
          <a:solidFill>
            <a:schemeClr val="tx1"/>
          </a:solidFill>
          <a:latin typeface="+mn-lt"/>
        </a:defRPr>
      </a:lvl7pPr>
      <a:lvl8pPr marL="3428295" indent="-228553" algn="l" rtl="0" fontAlgn="base">
        <a:spcBef>
          <a:spcPct val="20000"/>
        </a:spcBef>
        <a:spcAft>
          <a:spcPct val="0"/>
        </a:spcAft>
        <a:buChar char="»"/>
        <a:defRPr sz="2000">
          <a:solidFill>
            <a:schemeClr val="tx1"/>
          </a:solidFill>
          <a:latin typeface="+mn-lt"/>
        </a:defRPr>
      </a:lvl8pPr>
      <a:lvl9pPr marL="3885399" indent="-228553"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212" rtl="0" eaLnBrk="1" latinLnBrk="0" hangingPunct="1">
        <a:defRPr sz="1800" kern="1200">
          <a:solidFill>
            <a:schemeClr val="tx1"/>
          </a:solidFill>
          <a:latin typeface="+mn-lt"/>
          <a:ea typeface="+mn-ea"/>
          <a:cs typeface="+mn-cs"/>
        </a:defRPr>
      </a:lvl1pPr>
      <a:lvl2pPr marL="457106" algn="l" defTabSz="914212" rtl="0" eaLnBrk="1" latinLnBrk="0" hangingPunct="1">
        <a:defRPr sz="1800" kern="1200">
          <a:solidFill>
            <a:schemeClr val="tx1"/>
          </a:solidFill>
          <a:latin typeface="+mn-lt"/>
          <a:ea typeface="+mn-ea"/>
          <a:cs typeface="+mn-cs"/>
        </a:defRPr>
      </a:lvl2pPr>
      <a:lvl3pPr marL="914212" algn="l" defTabSz="914212" rtl="0" eaLnBrk="1" latinLnBrk="0" hangingPunct="1">
        <a:defRPr sz="1800" kern="1200">
          <a:solidFill>
            <a:schemeClr val="tx1"/>
          </a:solidFill>
          <a:latin typeface="+mn-lt"/>
          <a:ea typeface="+mn-ea"/>
          <a:cs typeface="+mn-cs"/>
        </a:defRPr>
      </a:lvl3pPr>
      <a:lvl4pPr marL="1371318" algn="l" defTabSz="914212" rtl="0" eaLnBrk="1" latinLnBrk="0" hangingPunct="1">
        <a:defRPr sz="1800" kern="1200">
          <a:solidFill>
            <a:schemeClr val="tx1"/>
          </a:solidFill>
          <a:latin typeface="+mn-lt"/>
          <a:ea typeface="+mn-ea"/>
          <a:cs typeface="+mn-cs"/>
        </a:defRPr>
      </a:lvl4pPr>
      <a:lvl5pPr marL="1828422" algn="l" defTabSz="914212" rtl="0" eaLnBrk="1" latinLnBrk="0" hangingPunct="1">
        <a:defRPr sz="1800" kern="1200">
          <a:solidFill>
            <a:schemeClr val="tx1"/>
          </a:solidFill>
          <a:latin typeface="+mn-lt"/>
          <a:ea typeface="+mn-ea"/>
          <a:cs typeface="+mn-cs"/>
        </a:defRPr>
      </a:lvl5pPr>
      <a:lvl6pPr marL="2285529" algn="l" defTabSz="914212" rtl="0" eaLnBrk="1" latinLnBrk="0" hangingPunct="1">
        <a:defRPr sz="1800" kern="1200">
          <a:solidFill>
            <a:schemeClr val="tx1"/>
          </a:solidFill>
          <a:latin typeface="+mn-lt"/>
          <a:ea typeface="+mn-ea"/>
          <a:cs typeface="+mn-cs"/>
        </a:defRPr>
      </a:lvl6pPr>
      <a:lvl7pPr marL="2742635" algn="l" defTabSz="914212" rtl="0" eaLnBrk="1" latinLnBrk="0" hangingPunct="1">
        <a:defRPr sz="1800" kern="1200">
          <a:solidFill>
            <a:schemeClr val="tx1"/>
          </a:solidFill>
          <a:latin typeface="+mn-lt"/>
          <a:ea typeface="+mn-ea"/>
          <a:cs typeface="+mn-cs"/>
        </a:defRPr>
      </a:lvl7pPr>
      <a:lvl8pPr marL="3199740" algn="l" defTabSz="914212" rtl="0" eaLnBrk="1" latinLnBrk="0" hangingPunct="1">
        <a:defRPr sz="1800" kern="1200">
          <a:solidFill>
            <a:schemeClr val="tx1"/>
          </a:solidFill>
          <a:latin typeface="+mn-lt"/>
          <a:ea typeface="+mn-ea"/>
          <a:cs typeface="+mn-cs"/>
        </a:defRPr>
      </a:lvl8pPr>
      <a:lvl9pPr marL="3656846" algn="l" defTabSz="91421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456919" eaLnBrk="1" hangingPunct="1">
              <a:spcBef>
                <a:spcPts val="0"/>
              </a:spcBef>
              <a:buFontTx/>
              <a:buNone/>
            </a:pPr>
            <a:r>
              <a:rPr lang="zh-TW" altLang="en-US" sz="60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先知</a:t>
            </a:r>
            <a:r>
              <a:rPr lang="zh-TW" altLang="en-US" sz="6000" dirty="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預言的光照</a:t>
            </a:r>
            <a:endParaRPr lang="en-US" altLang="zh-TW" sz="60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endParaRPr lang="en-US" altLang="zh-TW" sz="8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r>
              <a:rPr lang="en-US" altLang="zh-TW" sz="40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The Enlightenment of Prophecies</a:t>
            </a:r>
            <a:endParaRPr lang="en-US" altLang="zh-TW" sz="1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7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7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r>
              <a:rPr lang="zh-TW" altLang="en-US" kern="0" dirty="0">
                <a:solidFill>
                  <a:prstClr val="white"/>
                </a:solidFill>
                <a:latin typeface="DFKai-SB" panose="03000509000000000000" pitchFamily="65" charset="-120"/>
                <a:ea typeface="DFKai-SB" panose="03000509000000000000" pitchFamily="65" charset="-120"/>
                <a:cs typeface="Arial" charset="0"/>
              </a:rPr>
              <a:t>波特蘭靈糧堂</a:t>
            </a:r>
            <a:endParaRPr lang="en-US" altLang="zh-TW" kern="0" dirty="0">
              <a:solidFill>
                <a:prstClr val="white"/>
              </a:solidFill>
              <a:latin typeface="DFKai-SB" panose="03000509000000000000" pitchFamily="65" charset="-120"/>
              <a:ea typeface="DFKai-SB" panose="03000509000000000000" pitchFamily="65" charset="-120"/>
              <a:cs typeface="Arial" charset="0"/>
            </a:endParaRPr>
          </a:p>
          <a:p>
            <a:pPr algn="ctr" defTabSz="914134">
              <a:spcBef>
                <a:spcPct val="0"/>
              </a:spcBef>
              <a:buFontTx/>
              <a:buNone/>
              <a:defRPr/>
            </a:pPr>
            <a:endParaRPr lang="en-US" altLang="zh-TW" sz="1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6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100" b="1" kern="0" dirty="0" smtClean="0">
              <a:solidFill>
                <a:prstClr val="white"/>
              </a:solidFill>
              <a:latin typeface="Arial Unicode MS" pitchFamily="34" charset="-128"/>
              <a:cs typeface="Arial" charset="0"/>
            </a:endParaRPr>
          </a:p>
          <a:p>
            <a:pPr algn="ctr" defTabSz="914134">
              <a:spcBef>
                <a:spcPct val="0"/>
              </a:spcBef>
              <a:buFontTx/>
              <a:buNone/>
              <a:defRPr/>
            </a:pPr>
            <a:r>
              <a:rPr lang="en-US" altLang="zh-TW" sz="2400" b="1" kern="0" dirty="0" smtClean="0">
                <a:solidFill>
                  <a:prstClr val="white"/>
                </a:solidFill>
                <a:latin typeface="Mongolian Baiti" panose="03000500000000000000" pitchFamily="66" charset="0"/>
                <a:cs typeface="Mongolian Baiti" panose="03000500000000000000" pitchFamily="66" charset="0"/>
              </a:rPr>
              <a:t>September 24,  2017</a:t>
            </a:r>
            <a:endParaRPr lang="en-US" altLang="zh-TW" sz="2400" b="1" kern="0" dirty="0">
              <a:solidFill>
                <a:prstClr val="white"/>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28997490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07044" y="1230920"/>
            <a:ext cx="9036956" cy="363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因為預言從來沒有出於人意的，乃是人被聖靈感動，說出</a:t>
            </a:r>
            <a:r>
              <a:rPr lang="zh-TW" altLang="en-US" sz="2800" b="1" dirty="0">
                <a:solidFill>
                  <a:srgbClr val="FFFFFF"/>
                </a:solidFill>
                <a:latin typeface="DFKai-SB" pitchFamily="65" charset="-120"/>
                <a:ea typeface="DFKai-SB" pitchFamily="65" charset="-120"/>
                <a:cs typeface="Arial" charset="0"/>
              </a:rPr>
              <a:t>　</a:t>
            </a:r>
            <a:r>
              <a:rPr lang="zh-TW" altLang="en-US" sz="4000" b="1" dirty="0">
                <a:solidFill>
                  <a:srgbClr val="FFFFFF"/>
                </a:solidFill>
                <a:latin typeface="DFKai-SB" pitchFamily="65" charset="-120"/>
                <a:ea typeface="DFKai-SB" pitchFamily="65" charset="-120"/>
                <a:cs typeface="Arial" charset="0"/>
              </a:rPr>
              <a:t>神的話來。</a:t>
            </a:r>
          </a:p>
          <a:p>
            <a:pPr defTabSz="914400" eaLnBrk="1" fontAlgn="base" hangingPunct="1">
              <a:spcBef>
                <a:spcPct val="0"/>
              </a:spcBef>
              <a:spcAft>
                <a:spcPct val="0"/>
              </a:spcAft>
              <a:buFontTx/>
              <a:buNone/>
            </a:pP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彼得後</a:t>
            </a:r>
            <a:r>
              <a:rPr lang="zh-TW" altLang="en-US" sz="3600" dirty="0" smtClean="0">
                <a:solidFill>
                  <a:srgbClr val="FFFFFF"/>
                </a:solidFill>
                <a:latin typeface="DFKai-SB" pitchFamily="65" charset="-120"/>
                <a:ea typeface="DFKai-SB" pitchFamily="65" charset="-120"/>
                <a:cs typeface="Arial" charset="0"/>
              </a:rPr>
              <a:t>書 </a:t>
            </a:r>
            <a:r>
              <a:rPr lang="en-US" altLang="zh-TW" sz="3600" dirty="0" smtClean="0">
                <a:solidFill>
                  <a:srgbClr val="FFFFFF"/>
                </a:solidFill>
                <a:latin typeface="Arial Narrow" pitchFamily="34" charset="0"/>
                <a:ea typeface="DFKai-SB" pitchFamily="65" charset="-120"/>
                <a:cs typeface="Arial" charset="0"/>
              </a:rPr>
              <a:t>2 Peter 1:21</a:t>
            </a:r>
            <a:r>
              <a:rPr lang="en-US" altLang="zh-TW" sz="3600" b="1" dirty="0" smtClean="0">
                <a:solidFill>
                  <a:srgbClr val="FFFFFF"/>
                </a:solidFill>
                <a:latin typeface="DFKai-SB" pitchFamily="65" charset="-120"/>
                <a:ea typeface="DFKai-SB" pitchFamily="65" charset="-120"/>
                <a:cs typeface="Arial" charset="0"/>
              </a:rPr>
              <a:t>)</a:t>
            </a:r>
            <a:endParaRPr lang="en-US" altLang="zh-TW" sz="8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600" i="1" dirty="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a:solidFill>
                  <a:srgbClr val="FFFFFF"/>
                </a:solidFill>
                <a:latin typeface="Arial Narrow" pitchFamily="34" charset="0"/>
                <a:ea typeface="DFKai-SB" pitchFamily="65" charset="-120"/>
                <a:cs typeface="Arial" charset="0"/>
              </a:rPr>
              <a:t>For prophecy never had its origin in the human will, but prophets, though human, spoke from God as they were carried along by the Holy Spirit.</a:t>
            </a:r>
          </a:p>
        </p:txBody>
      </p:sp>
    </p:spTree>
    <p:extLst>
      <p:ext uri="{BB962C8B-B14F-4D97-AF65-F5344CB8AC3E}">
        <p14:creationId xmlns:p14="http://schemas.microsoft.com/office/powerpoint/2010/main" val="12739941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76200" y="1167419"/>
            <a:ext cx="9017000" cy="5178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800" u="sng" dirty="0" smtClean="0">
                <a:solidFill>
                  <a:srgbClr val="FFFF00"/>
                </a:solidFill>
                <a:latin typeface="DFKai-SB" pitchFamily="65" charset="-120"/>
                <a:ea typeface="DFKai-SB" pitchFamily="65" charset="-120"/>
                <a:cs typeface="Arial" charset="0"/>
              </a:rPr>
              <a:t>先知預言的分類 </a:t>
            </a:r>
            <a:r>
              <a:rPr lang="en-US" altLang="zh-TW" sz="4000" u="sng" dirty="0" smtClean="0">
                <a:solidFill>
                  <a:srgbClr val="FFFF00"/>
                </a:solidFill>
                <a:latin typeface="Antinoou" panose="02000503020000020003" pitchFamily="2" charset="-128"/>
                <a:ea typeface="Antinoou" panose="02000503020000020003" pitchFamily="2" charset="-128"/>
                <a:cs typeface="Arial" charset="0"/>
              </a:rPr>
              <a:t>Types of Prophecies</a:t>
            </a:r>
            <a:r>
              <a:rPr lang="en-US" altLang="zh-TW" sz="5400" u="sng" dirty="0" smtClean="0">
                <a:solidFill>
                  <a:srgbClr val="FFFF00"/>
                </a:solidFill>
                <a:latin typeface="DFKai-SB" pitchFamily="65" charset="-120"/>
                <a:ea typeface="DFKai-SB" pitchFamily="65" charset="-120"/>
                <a:cs typeface="Arial" charset="0"/>
              </a:rPr>
              <a:t> </a:t>
            </a:r>
            <a:endParaRPr lang="en-US" altLang="zh-TW" sz="4400" b="1" u="sng"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8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8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sz="4400" b="1" dirty="0" smtClean="0">
                <a:solidFill>
                  <a:srgbClr val="FFFFFF"/>
                </a:solidFill>
                <a:latin typeface="DFKai-SB" pitchFamily="65" charset="-120"/>
                <a:ea typeface="DFKai-SB" pitchFamily="65" charset="-120"/>
                <a:cs typeface="Arial" charset="0"/>
              </a:rPr>
              <a:t>	</a:t>
            </a:r>
            <a:r>
              <a:rPr lang="zh-TW" altLang="en-US" sz="4400" b="1" dirty="0" smtClean="0">
                <a:solidFill>
                  <a:srgbClr val="FFFFFF"/>
                </a:solidFill>
                <a:latin typeface="DFKai-SB" pitchFamily="65" charset="-120"/>
                <a:ea typeface="DFKai-SB" pitchFamily="65" charset="-120"/>
                <a:cs typeface="Arial" charset="0"/>
              </a:rPr>
              <a:t>關於彌</a:t>
            </a:r>
            <a:r>
              <a:rPr lang="zh-TW" altLang="en-US" sz="4400" b="1" dirty="0">
                <a:solidFill>
                  <a:srgbClr val="FFFFFF"/>
                </a:solidFill>
                <a:latin typeface="DFKai-SB" pitchFamily="65" charset="-120"/>
                <a:ea typeface="DFKai-SB" pitchFamily="65" charset="-120"/>
                <a:cs typeface="Arial" charset="0"/>
              </a:rPr>
              <a:t>賽亞的預</a:t>
            </a:r>
            <a:r>
              <a:rPr lang="zh-TW" altLang="en-US" sz="4400" b="1" dirty="0" smtClean="0">
                <a:solidFill>
                  <a:srgbClr val="FFFFFF"/>
                </a:solidFill>
                <a:latin typeface="DFKai-SB" pitchFamily="65" charset="-120"/>
                <a:ea typeface="DFKai-SB" pitchFamily="65" charset="-120"/>
                <a:cs typeface="Arial" charset="0"/>
              </a:rPr>
              <a:t>言 </a:t>
            </a:r>
            <a:r>
              <a:rPr lang="en-US" altLang="zh-TW" sz="4000" dirty="0" smtClean="0">
                <a:solidFill>
                  <a:srgbClr val="FFFFFF"/>
                </a:solidFill>
                <a:latin typeface="Antinoou" panose="02000503020000020003" pitchFamily="2" charset="-128"/>
                <a:ea typeface="Antinoou" panose="02000503020000020003" pitchFamily="2" charset="-128"/>
                <a:cs typeface="Arial" charset="0"/>
              </a:rPr>
              <a:t>Messiah</a:t>
            </a:r>
            <a:endParaRPr lang="en-US" altLang="zh-TW" sz="4400" dirty="0" smtClean="0">
              <a:solidFill>
                <a:srgbClr val="FFFFFF"/>
              </a:solidFill>
              <a:latin typeface="Antinoou" panose="02000503020000020003" pitchFamily="2" charset="-128"/>
              <a:ea typeface="Antinoou" panose="02000503020000020003" pitchFamily="2" charset="-128"/>
              <a:cs typeface="Arial" charset="0"/>
            </a:endParaRPr>
          </a:p>
          <a:p>
            <a:pPr defTabSz="914400" eaLnBrk="1" fontAlgn="base" hangingPunct="1">
              <a:spcBef>
                <a:spcPct val="0"/>
              </a:spcBef>
              <a:spcAft>
                <a:spcPct val="0"/>
              </a:spcAft>
              <a:buFontTx/>
              <a:buNone/>
            </a:pPr>
            <a:endParaRPr lang="en-US" altLang="zh-TW" sz="800" b="1" dirty="0" smtClean="0">
              <a:solidFill>
                <a:srgbClr val="FFFFFF"/>
              </a:solidFill>
              <a:latin typeface="DFKai-SB" pitchFamily="65" charset="-120"/>
              <a:ea typeface="DFKai-SB" pitchFamily="65" charset="-120"/>
              <a:cs typeface="Arial" charset="0"/>
            </a:endParaRPr>
          </a:p>
          <a:p>
            <a:pPr lvl="0" defTabSz="914400" eaLnBrk="1" fontAlgn="base" hangingPunct="1">
              <a:spcBef>
                <a:spcPct val="0"/>
              </a:spcBef>
              <a:spcAft>
                <a:spcPct val="0"/>
              </a:spcAft>
              <a:buNone/>
            </a:pPr>
            <a:r>
              <a:rPr lang="en-US" altLang="zh-TW" sz="4400" b="1" dirty="0" smtClean="0">
                <a:solidFill>
                  <a:srgbClr val="FFFFFF"/>
                </a:solidFill>
                <a:latin typeface="DFKai-SB" pitchFamily="65" charset="-120"/>
                <a:ea typeface="DFKai-SB" pitchFamily="65" charset="-120"/>
                <a:cs typeface="Arial" charset="0"/>
              </a:rPr>
              <a:t>	</a:t>
            </a:r>
            <a:r>
              <a:rPr lang="zh-TW" altLang="en-US" sz="4400" b="1" dirty="0">
                <a:solidFill>
                  <a:srgbClr val="FFFFFF"/>
                </a:solidFill>
                <a:latin typeface="DFKai-SB" pitchFamily="65" charset="-120"/>
                <a:ea typeface="DFKai-SB" pitchFamily="65" charset="-120"/>
                <a:cs typeface="Arial" charset="0"/>
              </a:rPr>
              <a:t>關</a:t>
            </a:r>
            <a:r>
              <a:rPr lang="zh-TW" altLang="en-US" sz="4400" b="1" dirty="0" smtClean="0">
                <a:solidFill>
                  <a:srgbClr val="FFFFFF"/>
                </a:solidFill>
                <a:latin typeface="DFKai-SB" pitchFamily="65" charset="-120"/>
                <a:ea typeface="DFKai-SB" pitchFamily="65" charset="-120"/>
                <a:cs typeface="Arial" charset="0"/>
              </a:rPr>
              <a:t>於</a:t>
            </a:r>
            <a:r>
              <a:rPr lang="zh-TW" altLang="en-US" sz="4400" b="1" dirty="0">
                <a:solidFill>
                  <a:srgbClr val="FFFFFF"/>
                </a:solidFill>
                <a:latin typeface="DFKai-SB" pitchFamily="65" charset="-120"/>
                <a:ea typeface="DFKai-SB" pitchFamily="65" charset="-120"/>
                <a:cs typeface="Arial" charset="0"/>
              </a:rPr>
              <a:t>以色列</a:t>
            </a:r>
            <a:r>
              <a:rPr lang="zh-TW" altLang="en-US" sz="4400" b="1" dirty="0" smtClean="0">
                <a:solidFill>
                  <a:srgbClr val="FFFFFF"/>
                </a:solidFill>
                <a:latin typeface="DFKai-SB" pitchFamily="65" charset="-120"/>
                <a:ea typeface="DFKai-SB" pitchFamily="65" charset="-120"/>
                <a:cs typeface="Arial" charset="0"/>
              </a:rPr>
              <a:t>的</a:t>
            </a:r>
            <a:r>
              <a:rPr lang="zh-TW" altLang="en-US" sz="4400" b="1" dirty="0">
                <a:solidFill>
                  <a:srgbClr val="FFFFFF"/>
                </a:solidFill>
                <a:latin typeface="DFKai-SB" pitchFamily="65" charset="-120"/>
                <a:ea typeface="DFKai-SB" pitchFamily="65" charset="-120"/>
                <a:cs typeface="Arial" charset="0"/>
              </a:rPr>
              <a:t>預言 </a:t>
            </a:r>
            <a:r>
              <a:rPr lang="en-US" altLang="zh-TW" sz="4000" dirty="0" smtClean="0">
                <a:solidFill>
                  <a:srgbClr val="FFFFFF"/>
                </a:solidFill>
                <a:latin typeface="Antinoou" panose="02000503020000020003" pitchFamily="2" charset="-128"/>
                <a:ea typeface="Antinoou" panose="02000503020000020003" pitchFamily="2" charset="-128"/>
                <a:cs typeface="Arial" charset="0"/>
              </a:rPr>
              <a:t>Israel</a:t>
            </a:r>
            <a:endParaRPr lang="en-US" altLang="zh-TW" sz="4400" dirty="0">
              <a:solidFill>
                <a:srgbClr val="FFFFFF"/>
              </a:solidFill>
              <a:latin typeface="Antinoou" panose="02000503020000020003" pitchFamily="2" charset="-128"/>
              <a:ea typeface="Antinoou" panose="02000503020000020003" pitchFamily="2" charset="-128"/>
              <a:cs typeface="Arial" charset="0"/>
            </a:endParaRPr>
          </a:p>
          <a:p>
            <a:pPr defTabSz="914400" eaLnBrk="1" fontAlgn="base" hangingPunct="1">
              <a:spcBef>
                <a:spcPct val="0"/>
              </a:spcBef>
              <a:spcAft>
                <a:spcPct val="0"/>
              </a:spcAft>
              <a:buFontTx/>
              <a:buNone/>
            </a:pPr>
            <a:endParaRPr lang="en-US" altLang="zh-TW" sz="1050" b="1" dirty="0" smtClean="0">
              <a:solidFill>
                <a:srgbClr val="FFFFFF"/>
              </a:solidFill>
              <a:latin typeface="DFKai-SB" pitchFamily="65" charset="-120"/>
              <a:ea typeface="DFKai-SB" pitchFamily="65" charset="-120"/>
              <a:cs typeface="Arial" charset="0"/>
            </a:endParaRPr>
          </a:p>
          <a:p>
            <a:pPr lvl="0" defTabSz="914400" eaLnBrk="1" fontAlgn="base" hangingPunct="1">
              <a:spcBef>
                <a:spcPct val="0"/>
              </a:spcBef>
              <a:spcAft>
                <a:spcPct val="0"/>
              </a:spcAft>
              <a:buNone/>
            </a:pPr>
            <a:r>
              <a:rPr lang="en-US" altLang="zh-TW" sz="4400" b="1" dirty="0" smtClean="0">
                <a:solidFill>
                  <a:srgbClr val="FFFFFF"/>
                </a:solidFill>
                <a:latin typeface="DFKai-SB" pitchFamily="65" charset="-120"/>
                <a:ea typeface="DFKai-SB" pitchFamily="65" charset="-120"/>
                <a:cs typeface="Arial" charset="0"/>
              </a:rPr>
              <a:t>	</a:t>
            </a:r>
            <a:r>
              <a:rPr lang="zh-TW" altLang="en-US" sz="4400" b="1" dirty="0">
                <a:solidFill>
                  <a:srgbClr val="FFFFFF"/>
                </a:solidFill>
                <a:latin typeface="DFKai-SB" pitchFamily="65" charset="-120"/>
                <a:ea typeface="DFKai-SB" pitchFamily="65" charset="-120"/>
                <a:cs typeface="Arial" charset="0"/>
              </a:rPr>
              <a:t>關</a:t>
            </a:r>
            <a:r>
              <a:rPr lang="zh-TW" altLang="en-US" sz="4400" b="1" dirty="0" smtClean="0">
                <a:solidFill>
                  <a:srgbClr val="FFFFFF"/>
                </a:solidFill>
                <a:latin typeface="DFKai-SB" pitchFamily="65" charset="-120"/>
                <a:ea typeface="DFKai-SB" pitchFamily="65" charset="-120"/>
                <a:cs typeface="Arial" charset="0"/>
              </a:rPr>
              <a:t>於</a:t>
            </a:r>
            <a:r>
              <a:rPr lang="zh-TW" altLang="en-US" sz="4400" b="1" dirty="0">
                <a:solidFill>
                  <a:srgbClr val="FFFFFF"/>
                </a:solidFill>
                <a:latin typeface="DFKai-SB" pitchFamily="65" charset="-120"/>
                <a:ea typeface="DFKai-SB" pitchFamily="65" charset="-120"/>
                <a:cs typeface="Arial" charset="0"/>
              </a:rPr>
              <a:t>外</a:t>
            </a:r>
            <a:r>
              <a:rPr lang="zh-TW" altLang="en-US" sz="4400" b="1" dirty="0" smtClean="0">
                <a:solidFill>
                  <a:srgbClr val="FFFFFF"/>
                </a:solidFill>
                <a:latin typeface="DFKai-SB" pitchFamily="65" charset="-120"/>
                <a:ea typeface="DFKai-SB" pitchFamily="65" charset="-120"/>
                <a:cs typeface="Arial" charset="0"/>
              </a:rPr>
              <a:t>邦人的</a:t>
            </a:r>
            <a:r>
              <a:rPr lang="zh-TW" altLang="en-US" sz="4400" b="1" dirty="0">
                <a:solidFill>
                  <a:srgbClr val="FFFFFF"/>
                </a:solidFill>
                <a:latin typeface="DFKai-SB" pitchFamily="65" charset="-120"/>
                <a:ea typeface="DFKai-SB" pitchFamily="65" charset="-120"/>
                <a:cs typeface="Arial" charset="0"/>
              </a:rPr>
              <a:t>預言 </a:t>
            </a:r>
            <a:r>
              <a:rPr lang="en-US" altLang="zh-TW" sz="4000" dirty="0" smtClean="0">
                <a:solidFill>
                  <a:srgbClr val="FFFFFF"/>
                </a:solidFill>
                <a:latin typeface="Antinoou" panose="02000503020000020003" pitchFamily="2" charset="-128"/>
                <a:ea typeface="Antinoou" panose="02000503020000020003" pitchFamily="2" charset="-128"/>
                <a:cs typeface="Arial" charset="0"/>
              </a:rPr>
              <a:t>Gentile</a:t>
            </a:r>
            <a:endParaRPr lang="en-US" altLang="zh-TW" sz="4400" dirty="0">
              <a:solidFill>
                <a:srgbClr val="FFFFFF"/>
              </a:solidFill>
              <a:latin typeface="Antinoou" panose="02000503020000020003" pitchFamily="2" charset="-128"/>
              <a:ea typeface="Antinoou" panose="02000503020000020003" pitchFamily="2" charset="-128"/>
              <a:cs typeface="Arial" charset="0"/>
            </a:endParaRPr>
          </a:p>
          <a:p>
            <a:pPr defTabSz="914400" eaLnBrk="1" fontAlgn="base" hangingPunct="1">
              <a:spcBef>
                <a:spcPct val="0"/>
              </a:spcBef>
              <a:spcAft>
                <a:spcPct val="0"/>
              </a:spcAft>
              <a:buFontTx/>
              <a:buNone/>
            </a:pPr>
            <a:endParaRPr lang="en-US" altLang="zh-TW" sz="11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sz="4400" b="1" dirty="0" smtClean="0">
                <a:solidFill>
                  <a:srgbClr val="FFFFFF"/>
                </a:solidFill>
                <a:latin typeface="DFKai-SB" pitchFamily="65" charset="-120"/>
                <a:ea typeface="DFKai-SB" pitchFamily="65" charset="-120"/>
                <a:cs typeface="Arial" charset="0"/>
              </a:rPr>
              <a:t>	</a:t>
            </a:r>
            <a:r>
              <a:rPr lang="zh-TW" altLang="en-US" sz="4400" b="1" dirty="0" smtClean="0">
                <a:solidFill>
                  <a:srgbClr val="FFFFFF"/>
                </a:solidFill>
                <a:latin typeface="DFKai-SB" pitchFamily="65" charset="-120"/>
                <a:ea typeface="DFKai-SB" pitchFamily="65" charset="-120"/>
                <a:cs typeface="Arial" charset="0"/>
              </a:rPr>
              <a:t>關於末世的預言 </a:t>
            </a:r>
            <a:r>
              <a:rPr lang="en-US" altLang="zh-TW" sz="4000" dirty="0" smtClean="0">
                <a:solidFill>
                  <a:srgbClr val="FFFFFF"/>
                </a:solidFill>
                <a:latin typeface="Antinoou" panose="02000503020000020003" pitchFamily="2" charset="-128"/>
                <a:ea typeface="Antinoou" panose="02000503020000020003" pitchFamily="2" charset="-128"/>
                <a:cs typeface="Arial" charset="0"/>
              </a:rPr>
              <a:t>Eschatology</a:t>
            </a:r>
            <a:r>
              <a:rPr lang="en-US" altLang="zh-TW" sz="4000" b="1" dirty="0" smtClean="0">
                <a:solidFill>
                  <a:srgbClr val="FFFFFF"/>
                </a:solidFill>
                <a:latin typeface="DFKai-SB" pitchFamily="65" charset="-120"/>
                <a:ea typeface="DFKai-SB" pitchFamily="65" charset="-120"/>
                <a:cs typeface="Arial" charset="0"/>
              </a:rPr>
              <a:t> </a:t>
            </a:r>
          </a:p>
          <a:p>
            <a:pPr lvl="0" defTabSz="914400" eaLnBrk="1" fontAlgn="base" hangingPunct="1">
              <a:spcBef>
                <a:spcPct val="0"/>
              </a:spcBef>
              <a:spcAft>
                <a:spcPct val="0"/>
              </a:spcAft>
              <a:buNone/>
            </a:pPr>
            <a:endParaRPr lang="en-US" altLang="zh-TW" sz="1100" b="1" dirty="0" smtClean="0">
              <a:solidFill>
                <a:srgbClr val="FFFFFF"/>
              </a:solidFill>
              <a:latin typeface="DFKai-SB" pitchFamily="65" charset="-120"/>
              <a:ea typeface="DFKai-SB" pitchFamily="65" charset="-120"/>
              <a:cs typeface="Arial" charset="0"/>
            </a:endParaRPr>
          </a:p>
          <a:p>
            <a:pPr lvl="0" defTabSz="914400" eaLnBrk="1" fontAlgn="base" hangingPunct="1">
              <a:spcBef>
                <a:spcPct val="0"/>
              </a:spcBef>
              <a:spcAft>
                <a:spcPct val="0"/>
              </a:spcAft>
              <a:buNone/>
            </a:pPr>
            <a:r>
              <a:rPr lang="zh-TW" altLang="en-US" sz="4400" b="1" dirty="0" smtClean="0">
                <a:solidFill>
                  <a:srgbClr val="FFFFFF"/>
                </a:solidFill>
                <a:latin typeface="DFKai-SB" pitchFamily="65" charset="-120"/>
                <a:ea typeface="DFKai-SB" pitchFamily="65" charset="-120"/>
                <a:cs typeface="Arial" charset="0"/>
              </a:rPr>
              <a:t> </a:t>
            </a:r>
            <a:r>
              <a:rPr lang="en-US" altLang="zh-TW" sz="4400" b="1" dirty="0" smtClean="0">
                <a:solidFill>
                  <a:srgbClr val="FFFFFF"/>
                </a:solidFill>
                <a:latin typeface="DFKai-SB" pitchFamily="65" charset="-120"/>
                <a:ea typeface="DFKai-SB" pitchFamily="65" charset="-120"/>
                <a:cs typeface="Arial" charset="0"/>
              </a:rPr>
              <a:t>	</a:t>
            </a:r>
            <a:r>
              <a:rPr lang="zh-TW" altLang="en-US" sz="4400" b="1" dirty="0" smtClean="0">
                <a:solidFill>
                  <a:srgbClr val="FFFFFF"/>
                </a:solidFill>
                <a:latin typeface="DFKai-SB" pitchFamily="65" charset="-120"/>
                <a:ea typeface="DFKai-SB" pitchFamily="65" charset="-120"/>
                <a:cs typeface="Arial" charset="0"/>
              </a:rPr>
              <a:t>個</a:t>
            </a:r>
            <a:r>
              <a:rPr lang="zh-TW" altLang="en-US" sz="4400" b="1" dirty="0">
                <a:solidFill>
                  <a:srgbClr val="FFFFFF"/>
                </a:solidFill>
                <a:latin typeface="DFKai-SB" pitchFamily="65" charset="-120"/>
                <a:ea typeface="DFKai-SB" pitchFamily="65" charset="-120"/>
                <a:cs typeface="Arial" charset="0"/>
              </a:rPr>
              <a:t>人性預言 </a:t>
            </a:r>
            <a:r>
              <a:rPr lang="en-US" altLang="zh-TW" sz="4000" dirty="0">
                <a:solidFill>
                  <a:srgbClr val="FFFFFF"/>
                </a:solidFill>
                <a:latin typeface="Antinoou" panose="02000503020000020003" pitchFamily="2" charset="-128"/>
                <a:ea typeface="Antinoou" panose="02000503020000020003" pitchFamily="2" charset="-128"/>
                <a:cs typeface="Arial" charset="0"/>
              </a:rPr>
              <a:t>Personal </a:t>
            </a:r>
            <a:r>
              <a:rPr lang="en-US" altLang="zh-TW" sz="4000" dirty="0" smtClean="0">
                <a:solidFill>
                  <a:srgbClr val="FFFFFF"/>
                </a:solidFill>
                <a:latin typeface="Antinoou" panose="02000503020000020003" pitchFamily="2" charset="-128"/>
                <a:ea typeface="Antinoou" panose="02000503020000020003" pitchFamily="2" charset="-128"/>
                <a:cs typeface="Arial" charset="0"/>
              </a:rPr>
              <a:t>Prophecy</a:t>
            </a:r>
            <a:endParaRPr lang="en-US" altLang="zh-TW" sz="4000" dirty="0">
              <a:solidFill>
                <a:srgbClr val="FFFFFF"/>
              </a:solidFill>
              <a:latin typeface="Antinoou" panose="02000503020000020003" pitchFamily="2" charset="-128"/>
              <a:ea typeface="Antinoou" panose="02000503020000020003" pitchFamily="2" charset="-128"/>
              <a:cs typeface="Arial" charset="0"/>
            </a:endParaRPr>
          </a:p>
        </p:txBody>
      </p:sp>
    </p:spTree>
    <p:extLst>
      <p:ext uri="{BB962C8B-B14F-4D97-AF65-F5344CB8AC3E}">
        <p14:creationId xmlns:p14="http://schemas.microsoft.com/office/powerpoint/2010/main" val="36661231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07044" y="1230920"/>
            <a:ext cx="9036956" cy="444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不要消滅聖靈的感動</a:t>
            </a:r>
            <a:r>
              <a:rPr lang="zh-TW" altLang="en-US" sz="4000" b="1" dirty="0" smtClean="0">
                <a:solidFill>
                  <a:srgbClr val="FFFFFF"/>
                </a:solidFill>
                <a:latin typeface="DFKai-SB" pitchFamily="65" charset="-120"/>
                <a:ea typeface="DFKai-SB" pitchFamily="65" charset="-120"/>
                <a:cs typeface="Arial" charset="0"/>
              </a:rPr>
              <a:t>；不</a:t>
            </a:r>
            <a:r>
              <a:rPr lang="zh-TW" altLang="en-US" sz="4000" b="1" dirty="0">
                <a:solidFill>
                  <a:srgbClr val="FFFFFF"/>
                </a:solidFill>
                <a:latin typeface="DFKai-SB" pitchFamily="65" charset="-120"/>
                <a:ea typeface="DFKai-SB" pitchFamily="65" charset="-120"/>
                <a:cs typeface="Arial" charset="0"/>
              </a:rPr>
              <a:t>要藐視先知的講論。</a:t>
            </a:r>
            <a:r>
              <a:rPr lang="zh-TW" altLang="en-US" sz="2800" b="1" dirty="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但</a:t>
            </a:r>
            <a:r>
              <a:rPr lang="zh-TW" altLang="en-US" sz="4000" b="1" dirty="0">
                <a:solidFill>
                  <a:srgbClr val="FFFFFF"/>
                </a:solidFill>
                <a:latin typeface="DFKai-SB" pitchFamily="65" charset="-120"/>
                <a:ea typeface="DFKai-SB" pitchFamily="65" charset="-120"/>
                <a:cs typeface="Arial" charset="0"/>
              </a:rPr>
              <a:t>要凡事察驗；善美的要持守， </a:t>
            </a:r>
            <a:r>
              <a:rPr lang="zh-TW" altLang="en-US" sz="4000" b="1" dirty="0" smtClean="0">
                <a:solidFill>
                  <a:srgbClr val="FFFFFF"/>
                </a:solidFill>
                <a:latin typeface="DFKai-SB" pitchFamily="65" charset="-120"/>
                <a:ea typeface="DFKai-SB" pitchFamily="65" charset="-120"/>
                <a:cs typeface="Arial" charset="0"/>
              </a:rPr>
              <a:t>各</a:t>
            </a:r>
            <a:r>
              <a:rPr lang="zh-TW" altLang="en-US" sz="4000" b="1" dirty="0">
                <a:solidFill>
                  <a:srgbClr val="FFFFFF"/>
                </a:solidFill>
                <a:latin typeface="DFKai-SB" pitchFamily="65" charset="-120"/>
                <a:ea typeface="DFKai-SB" pitchFamily="65" charset="-120"/>
                <a:cs typeface="Arial" charset="0"/>
              </a:rPr>
              <a:t>樣的惡事要禁戒不做</a:t>
            </a:r>
            <a:r>
              <a:rPr lang="zh-TW" altLang="en-US" sz="4000" b="1" dirty="0" smtClean="0">
                <a:solidFill>
                  <a:srgbClr val="FFFFFF"/>
                </a:solidFill>
                <a:latin typeface="DFKai-SB" pitchFamily="65" charset="-120"/>
                <a:ea typeface="DFKai-SB" pitchFamily="65" charset="-120"/>
                <a:cs typeface="Arial" charset="0"/>
              </a:rPr>
              <a:t>。</a:t>
            </a:r>
            <a:endParaRPr lang="en-US" altLang="zh-TW" sz="40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帖撒羅尼迦前</a:t>
            </a:r>
            <a:r>
              <a:rPr lang="zh-TW" altLang="en-US" sz="3600" dirty="0" smtClean="0">
                <a:solidFill>
                  <a:srgbClr val="FFFFFF"/>
                </a:solidFill>
                <a:latin typeface="DFKai-SB" pitchFamily="65" charset="-120"/>
                <a:ea typeface="DFKai-SB" pitchFamily="65" charset="-120"/>
                <a:cs typeface="Arial" charset="0"/>
              </a:rPr>
              <a:t>書 </a:t>
            </a:r>
            <a:r>
              <a:rPr lang="en-US" altLang="zh-TW" sz="3600" dirty="0" smtClean="0">
                <a:solidFill>
                  <a:srgbClr val="FFFFFF"/>
                </a:solidFill>
                <a:latin typeface="Arial Narrow" pitchFamily="34" charset="0"/>
                <a:ea typeface="DFKai-SB" pitchFamily="65" charset="-120"/>
                <a:cs typeface="Arial" charset="0"/>
              </a:rPr>
              <a:t>1 Thessalonians 5:19-22</a:t>
            </a:r>
            <a:r>
              <a:rPr lang="en-US" altLang="zh-TW" sz="3600" b="1" dirty="0" smtClean="0">
                <a:solidFill>
                  <a:srgbClr val="FFFFFF"/>
                </a:solidFill>
                <a:latin typeface="DFKai-SB" pitchFamily="65" charset="-120"/>
                <a:ea typeface="DFKai-SB" pitchFamily="65" charset="-120"/>
                <a:cs typeface="Arial" charset="0"/>
              </a:rPr>
              <a:t>)</a:t>
            </a: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3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8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600" i="1" dirty="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smtClean="0">
                <a:solidFill>
                  <a:srgbClr val="FFFFFF"/>
                </a:solidFill>
                <a:latin typeface="Arial Narrow" pitchFamily="34" charset="0"/>
                <a:ea typeface="DFKai-SB" pitchFamily="65" charset="-120"/>
                <a:cs typeface="Arial" charset="0"/>
              </a:rPr>
              <a:t>Do </a:t>
            </a:r>
            <a:r>
              <a:rPr lang="en-US" altLang="zh-TW" sz="3600" i="1" dirty="0">
                <a:solidFill>
                  <a:srgbClr val="FFFFFF"/>
                </a:solidFill>
                <a:latin typeface="Arial Narrow" pitchFamily="34" charset="0"/>
                <a:ea typeface="DFKai-SB" pitchFamily="65" charset="-120"/>
                <a:cs typeface="Arial" charset="0"/>
              </a:rPr>
              <a:t>not quench the Spirit</a:t>
            </a:r>
            <a:r>
              <a:rPr lang="en-US" altLang="zh-TW" sz="3600" i="1" dirty="0" smtClean="0">
                <a:solidFill>
                  <a:srgbClr val="FFFFFF"/>
                </a:solidFill>
                <a:latin typeface="Arial Narrow" pitchFamily="34" charset="0"/>
                <a:ea typeface="DFKai-SB" pitchFamily="65" charset="-120"/>
                <a:cs typeface="Arial" charset="0"/>
              </a:rPr>
              <a:t>. </a:t>
            </a:r>
            <a:r>
              <a:rPr lang="en-US" altLang="zh-TW" sz="3600" i="1" dirty="0">
                <a:solidFill>
                  <a:srgbClr val="FFFFFF"/>
                </a:solidFill>
                <a:latin typeface="Arial Narrow" pitchFamily="34" charset="0"/>
                <a:ea typeface="DFKai-SB" pitchFamily="65" charset="-120"/>
                <a:cs typeface="Arial" charset="0"/>
              </a:rPr>
              <a:t>Do not treat prophecies with contempt </a:t>
            </a:r>
            <a:r>
              <a:rPr lang="en-US" altLang="zh-TW" sz="3600" i="1" dirty="0" smtClean="0">
                <a:solidFill>
                  <a:srgbClr val="FFFFFF"/>
                </a:solidFill>
                <a:latin typeface="Arial Narrow" pitchFamily="34" charset="0"/>
                <a:ea typeface="DFKai-SB" pitchFamily="65" charset="-120"/>
                <a:cs typeface="Arial" charset="0"/>
              </a:rPr>
              <a:t>but </a:t>
            </a:r>
            <a:r>
              <a:rPr lang="en-US" altLang="zh-TW" sz="3600" i="1" dirty="0">
                <a:solidFill>
                  <a:srgbClr val="FFFFFF"/>
                </a:solidFill>
                <a:latin typeface="Arial Narrow" pitchFamily="34" charset="0"/>
                <a:ea typeface="DFKai-SB" pitchFamily="65" charset="-120"/>
                <a:cs typeface="Arial" charset="0"/>
              </a:rPr>
              <a:t>test them all; hold on to what is good, </a:t>
            </a:r>
            <a:r>
              <a:rPr lang="en-US" altLang="zh-TW" sz="3600" i="1" dirty="0" smtClean="0">
                <a:solidFill>
                  <a:srgbClr val="FFFFFF"/>
                </a:solidFill>
                <a:latin typeface="Arial Narrow" pitchFamily="34" charset="0"/>
                <a:ea typeface="DFKai-SB" pitchFamily="65" charset="-120"/>
                <a:cs typeface="Arial" charset="0"/>
              </a:rPr>
              <a:t> </a:t>
            </a:r>
            <a:r>
              <a:rPr lang="en-US" altLang="zh-TW" sz="3600" i="1" dirty="0">
                <a:solidFill>
                  <a:srgbClr val="FFFFFF"/>
                </a:solidFill>
                <a:latin typeface="Arial Narrow" pitchFamily="34" charset="0"/>
                <a:ea typeface="DFKai-SB" pitchFamily="65" charset="-120"/>
                <a:cs typeface="Arial" charset="0"/>
              </a:rPr>
              <a:t>reject every kind of evil.</a:t>
            </a:r>
          </a:p>
        </p:txBody>
      </p:sp>
    </p:spTree>
    <p:extLst>
      <p:ext uri="{BB962C8B-B14F-4D97-AF65-F5344CB8AC3E}">
        <p14:creationId xmlns:p14="http://schemas.microsoft.com/office/powerpoint/2010/main" val="8084033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208644" y="1230920"/>
            <a:ext cx="8935356" cy="3293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但作先知講道的，是對人說，要造就、安慰、勸勉</a:t>
            </a:r>
            <a:r>
              <a:rPr lang="zh-TW" altLang="en-US" sz="4000" b="1" dirty="0" smtClean="0">
                <a:solidFill>
                  <a:srgbClr val="FFFFFF"/>
                </a:solidFill>
                <a:latin typeface="DFKai-SB" pitchFamily="65" charset="-120"/>
                <a:ea typeface="DFKai-SB" pitchFamily="65" charset="-120"/>
                <a:cs typeface="Arial" charset="0"/>
              </a:rPr>
              <a:t>人。</a:t>
            </a:r>
            <a:endParaRPr lang="en-US" altLang="zh-TW" sz="4000" b="1"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哥林多前</a:t>
            </a:r>
            <a:r>
              <a:rPr lang="zh-TW" altLang="en-US" sz="3600" dirty="0" smtClean="0">
                <a:solidFill>
                  <a:srgbClr val="FFFFFF"/>
                </a:solidFill>
                <a:latin typeface="DFKai-SB" pitchFamily="65" charset="-120"/>
                <a:ea typeface="DFKai-SB" pitchFamily="65" charset="-120"/>
                <a:cs typeface="Arial" charset="0"/>
              </a:rPr>
              <a:t>書 </a:t>
            </a:r>
            <a:r>
              <a:rPr lang="en-US" altLang="zh-TW" sz="3600" dirty="0" smtClean="0">
                <a:solidFill>
                  <a:srgbClr val="FFFFFF"/>
                </a:solidFill>
                <a:latin typeface="Arial Narrow" pitchFamily="34" charset="0"/>
                <a:ea typeface="DFKai-SB" pitchFamily="65" charset="-120"/>
                <a:cs typeface="Arial" charset="0"/>
              </a:rPr>
              <a:t>1 Corinthians 14:3</a:t>
            </a:r>
            <a:r>
              <a:rPr lang="en-US" altLang="zh-TW" sz="3600" b="1" dirty="0" smtClean="0">
                <a:solidFill>
                  <a:srgbClr val="FFFFFF"/>
                </a:solidFill>
                <a:latin typeface="DFKai-SB" pitchFamily="65" charset="-120"/>
                <a:ea typeface="DFKai-SB" pitchFamily="65" charset="-120"/>
                <a:cs typeface="Arial" charset="0"/>
              </a:rPr>
              <a:t>)</a:t>
            </a: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3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8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50" i="1" dirty="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a:solidFill>
                  <a:srgbClr val="FFFFFF"/>
                </a:solidFill>
                <a:latin typeface="Arial Narrow" pitchFamily="34" charset="0"/>
                <a:ea typeface="DFKai-SB" pitchFamily="65" charset="-120"/>
                <a:cs typeface="Arial" charset="0"/>
              </a:rPr>
              <a:t>But the one who prophesies speaks to people for their strengthening, encouraging and comfort.</a:t>
            </a:r>
          </a:p>
        </p:txBody>
      </p:sp>
    </p:spTree>
    <p:extLst>
      <p:ext uri="{BB962C8B-B14F-4D97-AF65-F5344CB8AC3E}">
        <p14:creationId xmlns:p14="http://schemas.microsoft.com/office/powerpoint/2010/main" val="36718375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1314" name="TextBox 1"/>
          <p:cNvSpPr txBox="1">
            <a:spLocks noChangeArrowheads="1"/>
          </p:cNvSpPr>
          <p:nvPr/>
        </p:nvSpPr>
        <p:spPr bwMode="auto">
          <a:xfrm>
            <a:off x="0" y="964097"/>
            <a:ext cx="9296400" cy="5616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1" tIns="45711" rIns="91421" bIns="45711">
            <a:spAutoFit/>
          </a:bodyPr>
          <a:lstStyle>
            <a:lvl1pPr defTabSz="912813" eaLnBrk="0" hangingPunct="0">
              <a:spcBef>
                <a:spcPct val="20000"/>
              </a:spcBef>
              <a:buChar char="•"/>
              <a:defRPr sz="3200">
                <a:solidFill>
                  <a:schemeClr val="tx1"/>
                </a:solidFill>
                <a:latin typeface="Arial" charset="0"/>
              </a:defRPr>
            </a:lvl1pPr>
            <a:lvl2pPr marL="742950" indent="-285750" defTabSz="912813" eaLnBrk="0" hangingPunct="0">
              <a:spcBef>
                <a:spcPct val="20000"/>
              </a:spcBef>
              <a:buChar char="–"/>
              <a:defRPr sz="2800">
                <a:solidFill>
                  <a:schemeClr val="tx1"/>
                </a:solidFill>
                <a:latin typeface="Arial" charset="0"/>
              </a:defRPr>
            </a:lvl2pPr>
            <a:lvl3pPr marL="1143000" indent="-228600" defTabSz="912813" eaLnBrk="0" hangingPunct="0">
              <a:spcBef>
                <a:spcPct val="20000"/>
              </a:spcBef>
              <a:buChar char="•"/>
              <a:defRPr sz="2400">
                <a:solidFill>
                  <a:schemeClr val="tx1"/>
                </a:solidFill>
                <a:latin typeface="Arial" charset="0"/>
              </a:defRPr>
            </a:lvl3pPr>
            <a:lvl4pPr marL="1600200" indent="-228600" defTabSz="912813" eaLnBrk="0" hangingPunct="0">
              <a:spcBef>
                <a:spcPct val="20000"/>
              </a:spcBef>
              <a:buChar char="–"/>
              <a:defRPr sz="2000">
                <a:solidFill>
                  <a:schemeClr val="tx1"/>
                </a:solidFill>
                <a:latin typeface="Arial" charset="0"/>
              </a:defRPr>
            </a:lvl4pPr>
            <a:lvl5pPr marL="2057400" indent="-228600" defTabSz="912813" eaLnBrk="0" hangingPunct="0">
              <a:spcBef>
                <a:spcPct val="20000"/>
              </a:spcBef>
              <a:buChar char="»"/>
              <a:defRPr sz="2000">
                <a:solidFill>
                  <a:schemeClr val="tx1"/>
                </a:solidFill>
                <a:latin typeface="Arial" charset="0"/>
              </a:defRPr>
            </a:lvl5pPr>
            <a:lvl6pPr marL="2514600" indent="-228600" defTabSz="912813" eaLnBrk="0" fontAlgn="base" hangingPunct="0">
              <a:spcBef>
                <a:spcPct val="20000"/>
              </a:spcBef>
              <a:spcAft>
                <a:spcPct val="0"/>
              </a:spcAft>
              <a:buChar char="»"/>
              <a:defRPr sz="2000">
                <a:solidFill>
                  <a:schemeClr val="tx1"/>
                </a:solidFill>
                <a:latin typeface="Arial" charset="0"/>
              </a:defRPr>
            </a:lvl6pPr>
            <a:lvl7pPr marL="2971800" indent="-228600" defTabSz="912813" eaLnBrk="0" fontAlgn="base" hangingPunct="0">
              <a:spcBef>
                <a:spcPct val="20000"/>
              </a:spcBef>
              <a:spcAft>
                <a:spcPct val="0"/>
              </a:spcAft>
              <a:buChar char="»"/>
              <a:defRPr sz="2000">
                <a:solidFill>
                  <a:schemeClr val="tx1"/>
                </a:solidFill>
                <a:latin typeface="Arial" charset="0"/>
              </a:defRPr>
            </a:lvl7pPr>
            <a:lvl8pPr marL="3429000" indent="-228600" defTabSz="912813" eaLnBrk="0" fontAlgn="base" hangingPunct="0">
              <a:spcBef>
                <a:spcPct val="20000"/>
              </a:spcBef>
              <a:spcAft>
                <a:spcPct val="0"/>
              </a:spcAft>
              <a:buChar char="»"/>
              <a:defRPr sz="2000">
                <a:solidFill>
                  <a:schemeClr val="tx1"/>
                </a:solidFill>
                <a:latin typeface="Arial" charset="0"/>
              </a:defRPr>
            </a:lvl8pPr>
            <a:lvl9pPr marL="3886200" indent="-228600" defTabSz="912813"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eaLnBrk="1" fontAlgn="base" hangingPunct="1">
              <a:spcBef>
                <a:spcPct val="0"/>
              </a:spcBef>
              <a:spcAft>
                <a:spcPct val="0"/>
              </a:spcAft>
              <a:buFontTx/>
              <a:buNone/>
            </a:pPr>
            <a:endParaRPr lang="en-US" altLang="zh-TW" sz="300" i="1" dirty="0">
              <a:solidFill>
                <a:srgbClr val="FFFFFF"/>
              </a:solidFill>
              <a:latin typeface="Arial Narrow" pitchFamily="34" charset="0"/>
              <a:ea typeface="DFKai-SB" pitchFamily="65" charset="-120"/>
              <a:cs typeface="Arial" charset="0"/>
            </a:endParaRPr>
          </a:p>
          <a:p>
            <a:pPr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algn="ctr" eaLnBrk="1" fontAlgn="base" hangingPunct="1">
              <a:spcBef>
                <a:spcPct val="0"/>
              </a:spcBef>
              <a:spcAft>
                <a:spcPct val="0"/>
              </a:spcAft>
              <a:buFontTx/>
              <a:buNone/>
            </a:pPr>
            <a:r>
              <a:rPr lang="zh-TW" altLang="en-US" sz="5400" u="sng" dirty="0" smtClean="0">
                <a:solidFill>
                  <a:srgbClr val="FFFFFF"/>
                </a:solidFill>
                <a:latin typeface="DFKai-SB" panose="03000509000000000000" pitchFamily="65" charset="-120"/>
                <a:ea typeface="DFKai-SB" panose="03000509000000000000" pitchFamily="65" charset="-120"/>
                <a:cs typeface="Arial" charset="0"/>
              </a:rPr>
              <a:t>知識的言語</a:t>
            </a:r>
            <a:endParaRPr lang="en-US" altLang="zh-TW" sz="5400" u="sng" dirty="0" smtClean="0">
              <a:solidFill>
                <a:srgbClr val="FFFFFF"/>
              </a:solidFill>
              <a:latin typeface="DFKai-SB" panose="03000509000000000000" pitchFamily="65" charset="-120"/>
              <a:ea typeface="DFKai-SB" panose="03000509000000000000" pitchFamily="65" charset="-120"/>
              <a:cs typeface="Arial" charset="0"/>
            </a:endParaRPr>
          </a:p>
          <a:p>
            <a:pPr algn="ctr" eaLnBrk="1" fontAlgn="base" hangingPunct="1">
              <a:spcBef>
                <a:spcPct val="0"/>
              </a:spcBef>
              <a:spcAft>
                <a:spcPct val="0"/>
              </a:spcAft>
              <a:buFontTx/>
              <a:buNone/>
            </a:pPr>
            <a:endParaRPr lang="en-US" altLang="zh-TW" sz="3600" u="sng" dirty="0" smtClean="0">
              <a:solidFill>
                <a:srgbClr val="FFFFFF"/>
              </a:solidFill>
              <a:latin typeface="DFKai-SB" panose="03000509000000000000" pitchFamily="65" charset="-120"/>
              <a:ea typeface="DFKai-SB" panose="03000509000000000000" pitchFamily="65" charset="-120"/>
              <a:cs typeface="Arial" charset="0"/>
            </a:endParaRPr>
          </a:p>
          <a:p>
            <a:pPr algn="ctr" eaLnBrk="1" fontAlgn="base" hangingPunct="1">
              <a:spcBef>
                <a:spcPct val="0"/>
              </a:spcBef>
              <a:spcAft>
                <a:spcPct val="0"/>
              </a:spcAft>
              <a:buFontTx/>
              <a:buNone/>
            </a:pPr>
            <a:r>
              <a:rPr lang="en-US" altLang="zh-TW" sz="5400" i="1" u="sng" dirty="0" smtClean="0">
                <a:solidFill>
                  <a:srgbClr val="FFFFFF"/>
                </a:solidFill>
                <a:latin typeface="Antinoou" panose="02000503020000020003" pitchFamily="2" charset="-128"/>
                <a:ea typeface="Antinoou" panose="02000503020000020003" pitchFamily="2" charset="-128"/>
                <a:cs typeface="Arial" charset="0"/>
              </a:rPr>
              <a:t>Word of knowledge</a:t>
            </a:r>
            <a:r>
              <a:rPr lang="en-US" altLang="zh-TW" sz="5400" i="1" dirty="0" smtClean="0">
                <a:solidFill>
                  <a:srgbClr val="FFFFFF"/>
                </a:solidFill>
                <a:latin typeface="Antinoou" panose="02000503020000020003" pitchFamily="2" charset="-128"/>
                <a:ea typeface="Antinoou" panose="02000503020000020003" pitchFamily="2" charset="-128"/>
                <a:cs typeface="Arial" charset="0"/>
              </a:rPr>
              <a:t> is not a </a:t>
            </a:r>
          </a:p>
          <a:p>
            <a:pPr algn="ctr" eaLnBrk="1" fontAlgn="base" hangingPunct="1">
              <a:spcBef>
                <a:spcPct val="0"/>
              </a:spcBef>
              <a:spcAft>
                <a:spcPct val="0"/>
              </a:spcAft>
              <a:buFontTx/>
              <a:buNone/>
            </a:pPr>
            <a:r>
              <a:rPr lang="en-US" altLang="zh-TW" sz="5400" i="1" dirty="0" smtClean="0">
                <a:solidFill>
                  <a:srgbClr val="FFFFFF"/>
                </a:solidFill>
                <a:latin typeface="Antinoou" panose="02000503020000020003" pitchFamily="2" charset="-128"/>
                <a:ea typeface="Antinoou" panose="02000503020000020003" pitchFamily="2" charset="-128"/>
                <a:cs typeface="Arial" charset="0"/>
              </a:rPr>
              <a:t>“</a:t>
            </a:r>
            <a:r>
              <a:rPr lang="en-US" altLang="zh-TW" sz="6600" i="1" dirty="0" smtClean="0">
                <a:solidFill>
                  <a:srgbClr val="FFFF00"/>
                </a:solidFill>
                <a:latin typeface="Antinoou" panose="02000503020000020003" pitchFamily="2" charset="-128"/>
                <a:ea typeface="Antinoou" panose="02000503020000020003" pitchFamily="2" charset="-128"/>
                <a:cs typeface="Arial" charset="0"/>
              </a:rPr>
              <a:t>fix-it</a:t>
            </a:r>
            <a:r>
              <a:rPr lang="en-US" altLang="zh-TW" sz="5400" i="1" dirty="0" smtClean="0">
                <a:solidFill>
                  <a:srgbClr val="FFFFFF"/>
                </a:solidFill>
                <a:latin typeface="Antinoou" panose="02000503020000020003" pitchFamily="2" charset="-128"/>
                <a:ea typeface="Antinoou" panose="02000503020000020003" pitchFamily="2" charset="-128"/>
                <a:cs typeface="Arial" charset="0"/>
              </a:rPr>
              <a:t>” spiritual gift</a:t>
            </a:r>
          </a:p>
          <a:p>
            <a:pPr algn="ctr" eaLnBrk="1" fontAlgn="base" hangingPunct="1">
              <a:spcBef>
                <a:spcPct val="0"/>
              </a:spcBef>
              <a:spcAft>
                <a:spcPct val="0"/>
              </a:spcAft>
              <a:buFontTx/>
              <a:buNone/>
            </a:pPr>
            <a:endParaRPr lang="en-US" altLang="zh-TW" i="1" dirty="0">
              <a:solidFill>
                <a:srgbClr val="FFFFFF"/>
              </a:solidFill>
              <a:latin typeface="Antinoou" panose="02000503020000020003" pitchFamily="2" charset="-128"/>
              <a:ea typeface="Antinoou" panose="02000503020000020003" pitchFamily="2" charset="-128"/>
              <a:cs typeface="Arial" charset="0"/>
            </a:endParaRPr>
          </a:p>
          <a:p>
            <a:pPr algn="ctr" eaLnBrk="1" fontAlgn="base" hangingPunct="1">
              <a:spcBef>
                <a:spcPct val="0"/>
              </a:spcBef>
              <a:spcAft>
                <a:spcPct val="0"/>
              </a:spcAft>
              <a:buFontTx/>
              <a:buNone/>
            </a:pPr>
            <a:r>
              <a:rPr lang="en-US" altLang="zh-TW" sz="5400" i="1" dirty="0" smtClean="0">
                <a:solidFill>
                  <a:srgbClr val="FFFFFF"/>
                </a:solidFill>
                <a:latin typeface="Antinoou" panose="02000503020000020003" pitchFamily="2" charset="-128"/>
                <a:ea typeface="Antinoou" panose="02000503020000020003" pitchFamily="2" charset="-128"/>
                <a:cs typeface="Arial" charset="0"/>
              </a:rPr>
              <a:t>			- </a:t>
            </a:r>
            <a:r>
              <a:rPr lang="en-US" altLang="zh-TW" sz="4400" i="1" dirty="0" smtClean="0">
                <a:solidFill>
                  <a:srgbClr val="FFFFFF"/>
                </a:solidFill>
                <a:latin typeface="Antinoou" panose="02000503020000020003" pitchFamily="2" charset="-128"/>
                <a:ea typeface="Antinoou" panose="02000503020000020003" pitchFamily="2" charset="-128"/>
                <a:cs typeface="Arial" charset="0"/>
              </a:rPr>
              <a:t>Shawn </a:t>
            </a:r>
            <a:r>
              <a:rPr lang="en-US" altLang="zh-TW" sz="4400" i="1" dirty="0" err="1">
                <a:solidFill>
                  <a:srgbClr val="FFFFFF"/>
                </a:solidFill>
                <a:latin typeface="Antinoou" panose="02000503020000020003" pitchFamily="2" charset="-128"/>
                <a:ea typeface="Antinoou" panose="02000503020000020003" pitchFamily="2" charset="-128"/>
                <a:cs typeface="Arial" charset="0"/>
              </a:rPr>
              <a:t>Bolz</a:t>
            </a:r>
            <a:endParaRPr lang="en-US" altLang="zh-TW" sz="4400" i="1" dirty="0">
              <a:solidFill>
                <a:srgbClr val="FFFFFF"/>
              </a:solidFill>
              <a:latin typeface="Antinoou" panose="02000503020000020003" pitchFamily="2" charset="-128"/>
              <a:ea typeface="Antinoou" panose="02000503020000020003" pitchFamily="2" charset="-128"/>
              <a:cs typeface="Arial" charset="0"/>
            </a:endParaRPr>
          </a:p>
          <a:p>
            <a:pPr algn="ctr" eaLnBrk="1" fontAlgn="base" hangingPunct="1">
              <a:spcBef>
                <a:spcPct val="0"/>
              </a:spcBef>
              <a:spcAft>
                <a:spcPct val="0"/>
              </a:spcAft>
              <a:buFontTx/>
              <a:buNone/>
            </a:pPr>
            <a:endParaRPr lang="zh-TW" altLang="en-US" sz="5400" i="1" dirty="0" smtClean="0">
              <a:solidFill>
                <a:srgbClr val="FFFFFF"/>
              </a:solidFill>
              <a:latin typeface="Antinoou" panose="02000503020000020003" pitchFamily="2" charset="-128"/>
              <a:ea typeface="Antinoou" panose="02000503020000020003" pitchFamily="2" charset="-128"/>
              <a:cs typeface="Arial" charset="0"/>
            </a:endParaRPr>
          </a:p>
        </p:txBody>
      </p:sp>
    </p:spTree>
    <p:extLst>
      <p:ext uri="{BB962C8B-B14F-4D97-AF65-F5344CB8AC3E}">
        <p14:creationId xmlns:p14="http://schemas.microsoft.com/office/powerpoint/2010/main" val="11712354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104900" y="1275860"/>
            <a:ext cx="7213600" cy="258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800" b="1" dirty="0" smtClean="0">
                <a:solidFill>
                  <a:schemeClr val="bg1"/>
                </a:solidFill>
                <a:latin typeface="DFKai-SB" pitchFamily="65" charset="-120"/>
                <a:ea typeface="DFKai-SB" pitchFamily="65" charset="-120"/>
                <a:cs typeface="Arial" charset="0"/>
              </a:rPr>
              <a:t>吹</a:t>
            </a:r>
            <a:r>
              <a:rPr lang="zh-TW" altLang="en-US" sz="4800" b="1" dirty="0">
                <a:solidFill>
                  <a:schemeClr val="bg1"/>
                </a:solidFill>
                <a:latin typeface="DFKai-SB" pitchFamily="65" charset="-120"/>
                <a:ea typeface="DFKai-SB" pitchFamily="65" charset="-120"/>
                <a:cs typeface="Arial" charset="0"/>
              </a:rPr>
              <a:t>角節 </a:t>
            </a:r>
            <a:r>
              <a:rPr lang="en-US" altLang="zh-TW" sz="4400" b="1" dirty="0" smtClean="0">
                <a:solidFill>
                  <a:schemeClr val="bg1"/>
                </a:solidFill>
                <a:latin typeface="DFKai-SB" pitchFamily="65" charset="-120"/>
                <a:ea typeface="DFKai-SB" pitchFamily="65" charset="-120"/>
                <a:cs typeface="Arial" charset="0"/>
              </a:rPr>
              <a:t>9/20-9/21/2017</a:t>
            </a:r>
          </a:p>
          <a:p>
            <a:pPr defTabSz="914400" eaLnBrk="1" fontAlgn="base" hangingPunct="1">
              <a:spcBef>
                <a:spcPct val="0"/>
              </a:spcBef>
              <a:spcAft>
                <a:spcPct val="0"/>
              </a:spcAft>
              <a:buFontTx/>
              <a:buNone/>
            </a:pPr>
            <a:endParaRPr lang="en-US" altLang="zh-TW" sz="900" b="1" dirty="0" smtClean="0">
              <a:solidFill>
                <a:schemeClr val="bg1"/>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4800" b="1" dirty="0" smtClean="0">
                <a:solidFill>
                  <a:schemeClr val="bg1"/>
                </a:solidFill>
                <a:latin typeface="DFKai-SB" pitchFamily="65" charset="-120"/>
                <a:ea typeface="DFKai-SB" pitchFamily="65" charset="-120"/>
                <a:cs typeface="Arial" charset="0"/>
              </a:rPr>
              <a:t>贖</a:t>
            </a:r>
            <a:r>
              <a:rPr lang="zh-TW" altLang="en-US" sz="4800" b="1" dirty="0">
                <a:solidFill>
                  <a:schemeClr val="bg1"/>
                </a:solidFill>
                <a:latin typeface="DFKai-SB" pitchFamily="65" charset="-120"/>
                <a:ea typeface="DFKai-SB" pitchFamily="65" charset="-120"/>
                <a:cs typeface="Arial" charset="0"/>
              </a:rPr>
              <a:t>罪日 </a:t>
            </a:r>
            <a:r>
              <a:rPr lang="en-US" altLang="zh-TW" sz="4400" b="1" dirty="0" smtClean="0">
                <a:solidFill>
                  <a:schemeClr val="bg1"/>
                </a:solidFill>
                <a:latin typeface="DFKai-SB" pitchFamily="65" charset="-120"/>
                <a:ea typeface="DFKai-SB" pitchFamily="65" charset="-120"/>
                <a:cs typeface="Arial" charset="0"/>
              </a:rPr>
              <a:t>9/29-9/30/2017</a:t>
            </a:r>
          </a:p>
          <a:p>
            <a:pPr defTabSz="914400" eaLnBrk="1" fontAlgn="base" hangingPunct="1">
              <a:spcBef>
                <a:spcPct val="0"/>
              </a:spcBef>
              <a:spcAft>
                <a:spcPct val="0"/>
              </a:spcAft>
              <a:buFontTx/>
              <a:buNone/>
            </a:pPr>
            <a:endParaRPr lang="en-US" altLang="zh-TW" sz="900" b="1" dirty="0" smtClean="0">
              <a:solidFill>
                <a:schemeClr val="bg1"/>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4800" b="1" dirty="0" smtClean="0">
                <a:solidFill>
                  <a:schemeClr val="bg1"/>
                </a:solidFill>
                <a:latin typeface="DFKai-SB" pitchFamily="65" charset="-120"/>
                <a:ea typeface="DFKai-SB" pitchFamily="65" charset="-120"/>
                <a:cs typeface="Arial" charset="0"/>
              </a:rPr>
              <a:t>住</a:t>
            </a:r>
            <a:r>
              <a:rPr lang="zh-TW" altLang="en-US" sz="4800" b="1" dirty="0">
                <a:solidFill>
                  <a:schemeClr val="bg1"/>
                </a:solidFill>
                <a:latin typeface="DFKai-SB" pitchFamily="65" charset="-120"/>
                <a:ea typeface="DFKai-SB" pitchFamily="65" charset="-120"/>
                <a:cs typeface="Arial" charset="0"/>
              </a:rPr>
              <a:t>棚節 </a:t>
            </a:r>
            <a:r>
              <a:rPr lang="en-US" altLang="zh-TW" sz="4400" b="1" dirty="0" smtClean="0">
                <a:solidFill>
                  <a:schemeClr val="bg1"/>
                </a:solidFill>
                <a:latin typeface="DFKai-SB" pitchFamily="65" charset="-120"/>
                <a:ea typeface="DFKai-SB" pitchFamily="65" charset="-120"/>
                <a:cs typeface="Arial" charset="0"/>
              </a:rPr>
              <a:t>10/4-10/12/2017</a:t>
            </a:r>
            <a:endParaRPr lang="en-US" altLang="zh-TW" sz="2800" b="1" i="1" dirty="0">
              <a:solidFill>
                <a:schemeClr val="bg1"/>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3925930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C:\Users\Ray\Documents\3-Vancouver Life Photos\sermon pictures\Israel festival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300" y="745902"/>
            <a:ext cx="7912100" cy="6112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57267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2" descr="C:\Users\Ray\Documents\3-Vancouver Life Photos\sermon pictures\Jewish_festival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73565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869460"/>
            <a:ext cx="8978900" cy="489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sz="4800" b="1" u="sng" dirty="0" smtClean="0">
                <a:solidFill>
                  <a:srgbClr val="FFFF00"/>
                </a:solidFill>
                <a:latin typeface="DFKai-SB" pitchFamily="65" charset="-120"/>
                <a:ea typeface="DFKai-SB" pitchFamily="65" charset="-120"/>
                <a:cs typeface="Arial" charset="0"/>
              </a:rPr>
              <a:t>舊</a:t>
            </a:r>
            <a:r>
              <a:rPr lang="zh-TW" altLang="en-US" sz="4800" b="1" u="sng" dirty="0">
                <a:solidFill>
                  <a:srgbClr val="FFFF00"/>
                </a:solidFill>
                <a:latin typeface="DFKai-SB" pitchFamily="65" charset="-120"/>
                <a:ea typeface="DFKai-SB" pitchFamily="65" charset="-120"/>
                <a:cs typeface="Arial" charset="0"/>
              </a:rPr>
              <a:t>約節日的意</a:t>
            </a:r>
            <a:r>
              <a:rPr lang="zh-TW" altLang="en-US" sz="4800" b="1" u="sng" dirty="0" smtClean="0">
                <a:solidFill>
                  <a:srgbClr val="FFFF00"/>
                </a:solidFill>
                <a:latin typeface="DFKai-SB" pitchFamily="65" charset="-120"/>
                <a:ea typeface="DFKai-SB" pitchFamily="65" charset="-120"/>
                <a:cs typeface="Arial" charset="0"/>
              </a:rPr>
              <a:t>義</a:t>
            </a:r>
            <a:endParaRPr lang="en-US" altLang="zh-TW" sz="4800" b="1" u="sng" dirty="0" smtClean="0">
              <a:solidFill>
                <a:srgbClr val="FFFF00"/>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24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4000" b="1" dirty="0" smtClean="0">
                <a:solidFill>
                  <a:srgbClr val="FFFFFF"/>
                </a:solidFill>
                <a:latin typeface="DFKai-SB" pitchFamily="65" charset="-120"/>
                <a:ea typeface="DFKai-SB" pitchFamily="65" charset="-120"/>
                <a:cs typeface="Arial" charset="0"/>
              </a:rPr>
              <a:t>舊</a:t>
            </a:r>
            <a:r>
              <a:rPr lang="zh-TW" altLang="en-US" sz="4000" b="1" dirty="0">
                <a:solidFill>
                  <a:srgbClr val="FFFFFF"/>
                </a:solidFill>
                <a:latin typeface="DFKai-SB" pitchFamily="65" charset="-120"/>
                <a:ea typeface="DFKai-SB" pitchFamily="65" charset="-120"/>
                <a:cs typeface="Arial" charset="0"/>
              </a:rPr>
              <a:t>約的七個大節期又稱「耶和華的節期</a:t>
            </a:r>
            <a:r>
              <a:rPr lang="zh-TW" altLang="en-US" sz="4000" b="1" dirty="0" smtClean="0">
                <a:solidFill>
                  <a:srgbClr val="FFFFFF"/>
                </a:solidFill>
                <a:latin typeface="DFKai-SB" pitchFamily="65" charset="-120"/>
                <a:ea typeface="DFKai-SB" pitchFamily="65" charset="-120"/>
                <a:cs typeface="Arial" charset="0"/>
              </a:rPr>
              <a:t>」</a:t>
            </a:r>
            <a:r>
              <a:rPr lang="en-US" altLang="zh-TW" sz="4000" b="1" dirty="0" smtClean="0">
                <a:solidFill>
                  <a:srgbClr val="FFFFFF"/>
                </a:solidFill>
                <a:latin typeface="DFKai-SB" pitchFamily="65" charset="-120"/>
                <a:ea typeface="DFKai-SB" pitchFamily="65" charset="-120"/>
                <a:cs typeface="Arial" charset="0"/>
              </a:rPr>
              <a:t>(</a:t>
            </a:r>
            <a:r>
              <a:rPr lang="en-US" altLang="zh-TW" sz="3600" b="1" dirty="0">
                <a:solidFill>
                  <a:srgbClr val="FFFFFF"/>
                </a:solidFill>
                <a:latin typeface="DFKai-SB" pitchFamily="65" charset="-120"/>
                <a:ea typeface="DFKai-SB" pitchFamily="65" charset="-120"/>
                <a:cs typeface="Arial" charset="0"/>
              </a:rPr>
              <a:t>feasts of the LORD</a:t>
            </a:r>
            <a:r>
              <a:rPr lang="en-US" altLang="zh-TW" sz="4000" b="1" dirty="0" smtClean="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，或作</a:t>
            </a:r>
            <a:r>
              <a:rPr lang="zh-TW" altLang="en-US" sz="4000" b="1" dirty="0">
                <a:solidFill>
                  <a:srgbClr val="FFFFFF"/>
                </a:solidFill>
                <a:latin typeface="DFKai-SB" pitchFamily="65" charset="-120"/>
                <a:ea typeface="DFKai-SB" pitchFamily="65" charset="-120"/>
                <a:cs typeface="Arial" charset="0"/>
              </a:rPr>
              <a:t>：「耶和華規定的節期」</a:t>
            </a:r>
            <a:r>
              <a:rPr lang="en-US" altLang="zh-TW" sz="4000" b="1" dirty="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利</a:t>
            </a:r>
            <a:r>
              <a:rPr lang="zh-TW" altLang="en-US" sz="4000" b="1" dirty="0">
                <a:solidFill>
                  <a:srgbClr val="FFFFFF"/>
                </a:solidFill>
                <a:latin typeface="DFKai-SB" pitchFamily="65" charset="-120"/>
                <a:ea typeface="DFKai-SB" pitchFamily="65" charset="-120"/>
                <a:cs typeface="Arial" charset="0"/>
              </a:rPr>
              <a:t> </a:t>
            </a:r>
            <a:r>
              <a:rPr lang="en-US" altLang="zh-TW" sz="4000" b="1" dirty="0" smtClean="0">
                <a:solidFill>
                  <a:srgbClr val="FFFFFF"/>
                </a:solidFill>
                <a:latin typeface="DFKai-SB" pitchFamily="65" charset="-120"/>
                <a:ea typeface="DFKai-SB" pitchFamily="65" charset="-120"/>
                <a:cs typeface="Arial" charset="0"/>
              </a:rPr>
              <a:t>23:4</a:t>
            </a:r>
            <a:r>
              <a:rPr lang="en-US" altLang="zh-TW" sz="4000" b="1" dirty="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 這</a:t>
            </a:r>
            <a:r>
              <a:rPr lang="zh-TW" altLang="en-US" sz="4000" b="1" dirty="0">
                <a:solidFill>
                  <a:srgbClr val="FFFFFF"/>
                </a:solidFill>
                <a:latin typeface="DFKai-SB" pitchFamily="65" charset="-120"/>
                <a:ea typeface="DFKai-SB" pitchFamily="65" charset="-120"/>
                <a:cs typeface="Arial" charset="0"/>
              </a:rPr>
              <a:t>七個大節期可分為前四、後三兩個系列，即</a:t>
            </a:r>
            <a:r>
              <a:rPr lang="zh-TW" altLang="en-US" sz="4000" b="1" dirty="0" smtClean="0">
                <a:solidFill>
                  <a:srgbClr val="FFFFFF"/>
                </a:solidFill>
                <a:latin typeface="DFKai-SB" pitchFamily="65" charset="-120"/>
                <a:ea typeface="DFKai-SB" pitchFamily="65" charset="-120"/>
                <a:cs typeface="Arial" charset="0"/>
              </a:rPr>
              <a:t>： 逾</a:t>
            </a:r>
            <a:r>
              <a:rPr lang="zh-TW" altLang="en-US" sz="4000" b="1" dirty="0">
                <a:solidFill>
                  <a:srgbClr val="FFFFFF"/>
                </a:solidFill>
                <a:latin typeface="DFKai-SB" pitchFamily="65" charset="-120"/>
                <a:ea typeface="DFKai-SB" pitchFamily="65" charset="-120"/>
                <a:cs typeface="Arial" charset="0"/>
              </a:rPr>
              <a:t>越節、無酵節、初熟節和五旬節為一組，吹角節、贖罪日和住棚節為另一組。</a:t>
            </a:r>
            <a:endParaRPr lang="en-US" altLang="zh-TW" sz="2800" b="1" i="1" dirty="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5368296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52400" y="1237760"/>
            <a:ext cx="8978900" cy="2677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800" b="1" u="sng" dirty="0">
                <a:solidFill>
                  <a:srgbClr val="FFFF00"/>
                </a:solidFill>
                <a:latin typeface="DFKai-SB" pitchFamily="65" charset="-120"/>
                <a:ea typeface="DFKai-SB" pitchFamily="65" charset="-120"/>
                <a:cs typeface="Arial" charset="0"/>
              </a:rPr>
              <a:t>逾越</a:t>
            </a:r>
            <a:r>
              <a:rPr lang="zh-TW" altLang="en-US" sz="4800" b="1" u="sng" dirty="0" smtClean="0">
                <a:solidFill>
                  <a:srgbClr val="FFFF00"/>
                </a:solidFill>
                <a:latin typeface="DFKai-SB" pitchFamily="65" charset="-120"/>
                <a:ea typeface="DFKai-SB" pitchFamily="65" charset="-120"/>
                <a:cs typeface="Arial" charset="0"/>
              </a:rPr>
              <a:t>節</a:t>
            </a:r>
            <a:r>
              <a:rPr lang="zh-TW" altLang="en-US" sz="2400" b="1" dirty="0" smtClean="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a:t>
            </a:r>
            <a:r>
              <a:rPr lang="zh-TW" altLang="en-US" sz="2000" b="1" dirty="0" smtClean="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豫</a:t>
            </a:r>
            <a:r>
              <a:rPr lang="zh-TW" altLang="en-US" sz="4000" b="1" dirty="0">
                <a:solidFill>
                  <a:srgbClr val="FFFFFF"/>
                </a:solidFill>
                <a:latin typeface="DFKai-SB" pitchFamily="65" charset="-120"/>
                <a:ea typeface="DFKai-SB" pitchFamily="65" charset="-120"/>
                <a:cs typeface="Arial" charset="0"/>
              </a:rPr>
              <a:t>表耶穌基督</a:t>
            </a:r>
            <a:r>
              <a:rPr lang="zh-TW" altLang="en-US" sz="4000" b="1" dirty="0" smtClean="0">
                <a:solidFill>
                  <a:srgbClr val="FFFFFF"/>
                </a:solidFill>
                <a:latin typeface="DFKai-SB" pitchFamily="65" charset="-120"/>
                <a:ea typeface="DFKai-SB" pitchFamily="65" charset="-120"/>
                <a:cs typeface="Arial" charset="0"/>
              </a:rPr>
              <a:t>是 神</a:t>
            </a:r>
            <a:r>
              <a:rPr lang="zh-TW" altLang="en-US" sz="4000" b="1" dirty="0">
                <a:solidFill>
                  <a:srgbClr val="FFFFFF"/>
                </a:solidFill>
                <a:latin typeface="DFKai-SB" pitchFamily="65" charset="-120"/>
                <a:ea typeface="DFKai-SB" pitchFamily="65" charset="-120"/>
                <a:cs typeface="Arial" charset="0"/>
              </a:rPr>
              <a:t>的羔羊，為了除去世人的罪</a:t>
            </a:r>
            <a:r>
              <a:rPr lang="zh-TW" altLang="en-US" sz="4000" b="1" dirty="0" smtClean="0">
                <a:solidFill>
                  <a:srgbClr val="FFFFFF"/>
                </a:solidFill>
                <a:latin typeface="DFKai-SB" pitchFamily="65" charset="-120"/>
                <a:ea typeface="DFKai-SB" pitchFamily="65" charset="-120"/>
                <a:cs typeface="Arial" charset="0"/>
              </a:rPr>
              <a:t>孽 </a:t>
            </a:r>
            <a:r>
              <a:rPr lang="en-US" altLang="zh-TW" sz="4000" b="1" dirty="0" smtClean="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約 </a:t>
            </a:r>
            <a:r>
              <a:rPr lang="en-US" altLang="zh-TW" sz="4000" b="1" dirty="0" smtClean="0">
                <a:solidFill>
                  <a:srgbClr val="FFFFFF"/>
                </a:solidFill>
                <a:latin typeface="DFKai-SB" pitchFamily="65" charset="-120"/>
                <a:ea typeface="DFKai-SB" pitchFamily="65" charset="-120"/>
                <a:cs typeface="Arial" charset="0"/>
              </a:rPr>
              <a:t>1:29</a:t>
            </a:r>
            <a:r>
              <a:rPr lang="en-US" altLang="zh-TW" sz="4000" b="1" dirty="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，被釘十字架上，流血捨命，使信祂的人，在基督裏得以免</a:t>
            </a:r>
            <a:r>
              <a:rPr lang="zh-TW" altLang="en-US" sz="4000" b="1" dirty="0" smtClean="0">
                <a:solidFill>
                  <a:srgbClr val="FFFFFF"/>
                </a:solidFill>
                <a:latin typeface="DFKai-SB" pitchFamily="65" charset="-120"/>
                <a:ea typeface="DFKai-SB" pitchFamily="65" charset="-120"/>
                <a:cs typeface="Arial" charset="0"/>
              </a:rPr>
              <a:t>去 神</a:t>
            </a:r>
            <a:r>
              <a:rPr lang="zh-TW" altLang="en-US" sz="4000" b="1" dirty="0">
                <a:solidFill>
                  <a:srgbClr val="FFFFFF"/>
                </a:solidFill>
                <a:latin typeface="DFKai-SB" pitchFamily="65" charset="-120"/>
                <a:ea typeface="DFKai-SB" pitchFamily="65" charset="-120"/>
                <a:cs typeface="Arial" charset="0"/>
              </a:rPr>
              <a:t>的忿</a:t>
            </a:r>
            <a:r>
              <a:rPr lang="zh-TW" altLang="en-US" sz="4000" b="1" dirty="0" smtClean="0">
                <a:solidFill>
                  <a:srgbClr val="FFFFFF"/>
                </a:solidFill>
                <a:latin typeface="DFKai-SB" pitchFamily="65" charset="-120"/>
                <a:ea typeface="DFKai-SB" pitchFamily="65" charset="-120"/>
                <a:cs typeface="Arial" charset="0"/>
              </a:rPr>
              <a:t>怒 </a:t>
            </a:r>
            <a:r>
              <a:rPr lang="en-US" altLang="zh-TW" sz="4000" b="1" dirty="0" smtClean="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羅 </a:t>
            </a:r>
            <a:r>
              <a:rPr lang="en-US" altLang="zh-TW" sz="4000" b="1" dirty="0" smtClean="0">
                <a:solidFill>
                  <a:srgbClr val="FFFFFF"/>
                </a:solidFill>
                <a:latin typeface="DFKai-SB" pitchFamily="65" charset="-120"/>
                <a:ea typeface="DFKai-SB" pitchFamily="65" charset="-120"/>
                <a:cs typeface="Arial" charset="0"/>
              </a:rPr>
              <a:t>5:9</a:t>
            </a:r>
            <a:r>
              <a:rPr lang="en-US" altLang="zh-TW" sz="4000" b="1" dirty="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a:t>
            </a:r>
            <a:endParaRPr lang="en-US" altLang="zh-TW" sz="2800" b="1" i="1" dirty="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5354936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65100" y="996460"/>
            <a:ext cx="8826500" cy="3908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800" b="1" u="sng" dirty="0">
                <a:solidFill>
                  <a:srgbClr val="FFFF00"/>
                </a:solidFill>
                <a:latin typeface="DFKai-SB" pitchFamily="65" charset="-120"/>
                <a:ea typeface="DFKai-SB" pitchFamily="65" charset="-120"/>
                <a:cs typeface="Arial" charset="0"/>
              </a:rPr>
              <a:t>無酵</a:t>
            </a:r>
            <a:r>
              <a:rPr lang="zh-TW" altLang="en-US" sz="4800" b="1" u="sng" dirty="0" smtClean="0">
                <a:solidFill>
                  <a:srgbClr val="FFFF00"/>
                </a:solidFill>
                <a:latin typeface="DFKai-SB" pitchFamily="65" charset="-120"/>
                <a:ea typeface="DFKai-SB" pitchFamily="65" charset="-120"/>
                <a:cs typeface="Arial" charset="0"/>
              </a:rPr>
              <a:t>節</a:t>
            </a:r>
            <a:r>
              <a:rPr lang="zh-TW" altLang="en-US" sz="4800" b="1" dirty="0" smtClean="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 豫</a:t>
            </a:r>
            <a:r>
              <a:rPr lang="zh-TW" altLang="en-US" sz="4000" b="1" dirty="0">
                <a:solidFill>
                  <a:srgbClr val="FFFFFF"/>
                </a:solidFill>
                <a:latin typeface="DFKai-SB" pitchFamily="65" charset="-120"/>
                <a:ea typeface="DFKai-SB" pitchFamily="65" charset="-120"/>
                <a:cs typeface="Arial" charset="0"/>
              </a:rPr>
              <a:t>表基督是那誠實真正的無酵</a:t>
            </a:r>
            <a:r>
              <a:rPr lang="zh-TW" altLang="en-US" sz="4000" b="1" dirty="0" smtClean="0">
                <a:solidFill>
                  <a:srgbClr val="FFFFFF"/>
                </a:solidFill>
                <a:latin typeface="DFKai-SB" pitchFamily="65" charset="-120"/>
                <a:ea typeface="DFKai-SB" pitchFamily="65" charset="-120"/>
                <a:cs typeface="Arial" charset="0"/>
              </a:rPr>
              <a:t>餅 </a:t>
            </a:r>
            <a:r>
              <a:rPr lang="en-US" altLang="zh-TW" sz="4000" b="1" dirty="0" smtClean="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林</a:t>
            </a:r>
            <a:r>
              <a:rPr lang="zh-TW" altLang="en-US" sz="4000" b="1" dirty="0" smtClean="0">
                <a:solidFill>
                  <a:srgbClr val="FFFFFF"/>
                </a:solidFill>
                <a:latin typeface="DFKai-SB" pitchFamily="65" charset="-120"/>
                <a:ea typeface="DFKai-SB" pitchFamily="65" charset="-120"/>
                <a:cs typeface="Arial" charset="0"/>
              </a:rPr>
              <a:t>前 </a:t>
            </a:r>
            <a:r>
              <a:rPr lang="en-US" altLang="zh-TW" sz="4000" b="1" dirty="0" smtClean="0">
                <a:solidFill>
                  <a:srgbClr val="FFFFFF"/>
                </a:solidFill>
                <a:latin typeface="DFKai-SB" pitchFamily="65" charset="-120"/>
                <a:ea typeface="DFKai-SB" pitchFamily="65" charset="-120"/>
                <a:cs typeface="Arial" charset="0"/>
              </a:rPr>
              <a:t>5:8</a:t>
            </a:r>
            <a:r>
              <a:rPr lang="en-US" altLang="zh-TW" sz="4000" b="1" dirty="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，信祂的人既然領受祂的生命，得成新團，就要對付罪，過無酵的生活，靠著祂</a:t>
            </a:r>
            <a:r>
              <a:rPr lang="zh-TW" altLang="en-US" sz="4000" b="1" dirty="0" smtClean="0">
                <a:solidFill>
                  <a:srgbClr val="FFFFFF"/>
                </a:solidFill>
                <a:latin typeface="DFKai-SB" pitchFamily="65" charset="-120"/>
                <a:ea typeface="DFKai-SB" pitchFamily="65" charset="-120"/>
                <a:cs typeface="Arial" charset="0"/>
              </a:rPr>
              <a:t>的話語和聖靈的大能，</a:t>
            </a:r>
            <a:r>
              <a:rPr lang="zh-TW" altLang="en-US" sz="4000" b="1" dirty="0">
                <a:solidFill>
                  <a:srgbClr val="FFFFFF"/>
                </a:solidFill>
                <a:latin typeface="DFKai-SB" pitchFamily="65" charset="-120"/>
                <a:ea typeface="DFKai-SB" pitchFamily="65" charset="-120"/>
                <a:cs typeface="Arial" charset="0"/>
              </a:rPr>
              <a:t>除</a:t>
            </a:r>
            <a:r>
              <a:rPr lang="zh-TW" altLang="en-US" sz="4000" b="1" dirty="0" smtClean="0">
                <a:solidFill>
                  <a:srgbClr val="FFFFFF"/>
                </a:solidFill>
                <a:latin typeface="DFKai-SB" pitchFamily="65" charset="-120"/>
                <a:ea typeface="DFKai-SB" pitchFamily="65" charset="-120"/>
                <a:cs typeface="Arial" charset="0"/>
              </a:rPr>
              <a:t>去生命裏</a:t>
            </a:r>
            <a:r>
              <a:rPr lang="zh-TW" altLang="en-US" sz="4000" b="1" dirty="0">
                <a:solidFill>
                  <a:srgbClr val="FFFFFF"/>
                </a:solidFill>
                <a:latin typeface="DFKai-SB" pitchFamily="65" charset="-120"/>
                <a:ea typeface="DFKai-SB" pitchFamily="65" charset="-120"/>
                <a:cs typeface="Arial" charset="0"/>
              </a:rPr>
              <a:t>面一切的罪，並外面一切的異端道理教</a:t>
            </a:r>
            <a:r>
              <a:rPr lang="zh-TW" altLang="en-US" sz="4000" b="1" dirty="0" smtClean="0">
                <a:solidFill>
                  <a:srgbClr val="FFFFFF"/>
                </a:solidFill>
                <a:latin typeface="DFKai-SB" pitchFamily="65" charset="-120"/>
                <a:ea typeface="DFKai-SB" pitchFamily="65" charset="-120"/>
                <a:cs typeface="Arial" charset="0"/>
              </a:rPr>
              <a:t>訓。</a:t>
            </a:r>
            <a:endParaRPr lang="en-US" altLang="zh-TW" sz="2800" b="1" i="1" dirty="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1424947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65100" y="996460"/>
            <a:ext cx="8826500" cy="3908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800" b="1" u="sng" dirty="0">
                <a:solidFill>
                  <a:srgbClr val="FFFF00"/>
                </a:solidFill>
                <a:latin typeface="DFKai-SB" pitchFamily="65" charset="-120"/>
                <a:ea typeface="DFKai-SB" pitchFamily="65" charset="-120"/>
                <a:cs typeface="Arial" charset="0"/>
              </a:rPr>
              <a:t>初熟</a:t>
            </a:r>
            <a:r>
              <a:rPr lang="zh-TW" altLang="en-US" sz="4800" b="1" u="sng" dirty="0" smtClean="0">
                <a:solidFill>
                  <a:srgbClr val="FFFF00"/>
                </a:solidFill>
                <a:latin typeface="DFKai-SB" pitchFamily="65" charset="-120"/>
                <a:ea typeface="DFKai-SB" pitchFamily="65" charset="-120"/>
                <a:cs typeface="Arial" charset="0"/>
              </a:rPr>
              <a:t>節</a:t>
            </a:r>
            <a:r>
              <a:rPr lang="zh-TW" altLang="en-US" sz="4800" b="1" dirty="0" smtClean="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 豫</a:t>
            </a:r>
            <a:r>
              <a:rPr lang="zh-TW" altLang="en-US" sz="4000" b="1" dirty="0">
                <a:solidFill>
                  <a:srgbClr val="FFFFFF"/>
                </a:solidFill>
                <a:latin typeface="DFKai-SB" pitchFamily="65" charset="-120"/>
                <a:ea typeface="DFKai-SB" pitchFamily="65" charset="-120"/>
                <a:cs typeface="Arial" charset="0"/>
              </a:rPr>
              <a:t>表基督從死裏復活，成為初熟的果</a:t>
            </a:r>
            <a:r>
              <a:rPr lang="zh-TW" altLang="en-US" sz="4000" b="1" dirty="0" smtClean="0">
                <a:solidFill>
                  <a:srgbClr val="FFFFFF"/>
                </a:solidFill>
                <a:latin typeface="DFKai-SB" pitchFamily="65" charset="-120"/>
                <a:ea typeface="DFKai-SB" pitchFamily="65" charset="-120"/>
                <a:cs typeface="Arial" charset="0"/>
              </a:rPr>
              <a:t>子 </a:t>
            </a:r>
            <a:r>
              <a:rPr lang="en-US" altLang="zh-TW" sz="4000" b="1" dirty="0" smtClean="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林</a:t>
            </a:r>
            <a:r>
              <a:rPr lang="zh-TW" altLang="en-US" sz="4000" b="1" dirty="0" smtClean="0">
                <a:solidFill>
                  <a:srgbClr val="FFFFFF"/>
                </a:solidFill>
                <a:latin typeface="DFKai-SB" pitchFamily="65" charset="-120"/>
                <a:ea typeface="DFKai-SB" pitchFamily="65" charset="-120"/>
                <a:cs typeface="Arial" charset="0"/>
              </a:rPr>
              <a:t>前</a:t>
            </a:r>
            <a:r>
              <a:rPr lang="zh-TW" altLang="en-US" sz="4000" b="1" dirty="0">
                <a:solidFill>
                  <a:srgbClr val="FFFFFF"/>
                </a:solidFill>
                <a:latin typeface="DFKai-SB" pitchFamily="65" charset="-120"/>
                <a:ea typeface="DFKai-SB" pitchFamily="65" charset="-120"/>
                <a:cs typeface="Arial" charset="0"/>
              </a:rPr>
              <a:t> </a:t>
            </a:r>
            <a:r>
              <a:rPr lang="en-US" altLang="zh-TW" sz="4000" b="1" dirty="0" smtClean="0">
                <a:solidFill>
                  <a:srgbClr val="FFFFFF"/>
                </a:solidFill>
                <a:latin typeface="DFKai-SB" pitchFamily="65" charset="-120"/>
                <a:ea typeface="DFKai-SB" pitchFamily="65" charset="-120"/>
                <a:cs typeface="Arial" charset="0"/>
              </a:rPr>
              <a:t>15:20</a:t>
            </a:r>
            <a:r>
              <a:rPr lang="zh-TW" altLang="en-US" sz="4000" b="1" dirty="0">
                <a:solidFill>
                  <a:srgbClr val="FFFFFF"/>
                </a:solidFill>
                <a:latin typeface="DFKai-SB" pitchFamily="65" charset="-120"/>
                <a:ea typeface="DFKai-SB" pitchFamily="65" charset="-120"/>
                <a:cs typeface="Arial" charset="0"/>
              </a:rPr>
              <a:t>，</a:t>
            </a:r>
            <a:r>
              <a:rPr lang="en-US" altLang="zh-TW" sz="4000" b="1" dirty="0">
                <a:solidFill>
                  <a:srgbClr val="FFFFFF"/>
                </a:solidFill>
                <a:latin typeface="DFKai-SB" pitchFamily="65" charset="-120"/>
                <a:ea typeface="DFKai-SB" pitchFamily="65" charset="-120"/>
                <a:cs typeface="Arial" charset="0"/>
              </a:rPr>
              <a:t>23)</a:t>
            </a:r>
            <a:r>
              <a:rPr lang="zh-TW" altLang="en-US" sz="4000" b="1" dirty="0">
                <a:solidFill>
                  <a:srgbClr val="FFFFFF"/>
                </a:solidFill>
                <a:latin typeface="DFKai-SB" pitchFamily="65" charset="-120"/>
                <a:ea typeface="DFKai-SB" pitchFamily="65" charset="-120"/>
                <a:cs typeface="Arial" charset="0"/>
              </a:rPr>
              <a:t>，信徒在祂裏面得以經歷基督復活的大能，而活在生命的新樣</a:t>
            </a:r>
            <a:r>
              <a:rPr lang="zh-TW" altLang="en-US" sz="4000" b="1" dirty="0" smtClean="0">
                <a:solidFill>
                  <a:srgbClr val="FFFFFF"/>
                </a:solidFill>
                <a:latin typeface="DFKai-SB" pitchFamily="65" charset="-120"/>
                <a:ea typeface="DFKai-SB" pitchFamily="65" charset="-120"/>
                <a:cs typeface="Arial" charset="0"/>
              </a:rPr>
              <a:t>裏 </a:t>
            </a:r>
            <a:r>
              <a:rPr lang="en-US" altLang="zh-TW" sz="4000" b="1" dirty="0" smtClean="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羅 </a:t>
            </a:r>
            <a:r>
              <a:rPr lang="en-US" altLang="zh-TW" sz="4000" b="1" dirty="0" smtClean="0">
                <a:solidFill>
                  <a:srgbClr val="FFFFFF"/>
                </a:solidFill>
                <a:latin typeface="DFKai-SB" pitchFamily="65" charset="-120"/>
                <a:ea typeface="DFKai-SB" pitchFamily="65" charset="-120"/>
                <a:cs typeface="Arial" charset="0"/>
              </a:rPr>
              <a:t>6:4~5)</a:t>
            </a:r>
            <a:r>
              <a:rPr lang="zh-TW" altLang="en-US" sz="4000" b="1" dirty="0" smtClean="0">
                <a:solidFill>
                  <a:srgbClr val="FFFFFF"/>
                </a:solidFill>
                <a:latin typeface="DFKai-SB" pitchFamily="65" charset="-120"/>
                <a:ea typeface="DFKai-SB" pitchFamily="65" charset="-120"/>
                <a:cs typeface="Arial" charset="0"/>
              </a:rPr>
              <a:t> ，</a:t>
            </a:r>
            <a:r>
              <a:rPr lang="zh-TW" altLang="en-US" sz="4000" b="1" dirty="0">
                <a:solidFill>
                  <a:srgbClr val="FFFFFF"/>
                </a:solidFill>
                <a:latin typeface="DFKai-SB" pitchFamily="65" charset="-120"/>
                <a:ea typeface="DFKai-SB" pitchFamily="65" charset="-120"/>
                <a:cs typeface="Arial" charset="0"/>
              </a:rPr>
              <a:t>不斷經歷更新與變化，直至全人被帶到復活的境界裏，吞滅</a:t>
            </a:r>
            <a:r>
              <a:rPr lang="zh-TW" altLang="en-US" sz="4000" b="1" dirty="0" smtClean="0">
                <a:solidFill>
                  <a:srgbClr val="FFFFFF"/>
                </a:solidFill>
                <a:latin typeface="DFKai-SB" pitchFamily="65" charset="-120"/>
                <a:ea typeface="DFKai-SB" pitchFamily="65" charset="-120"/>
                <a:cs typeface="Arial" charset="0"/>
              </a:rPr>
              <a:t>老我與</a:t>
            </a:r>
            <a:r>
              <a:rPr lang="zh-TW" altLang="en-US" sz="4000" b="1" dirty="0">
                <a:solidFill>
                  <a:srgbClr val="FFFFFF"/>
                </a:solidFill>
                <a:latin typeface="DFKai-SB" pitchFamily="65" charset="-120"/>
                <a:ea typeface="DFKai-SB" pitchFamily="65" charset="-120"/>
                <a:cs typeface="Arial" charset="0"/>
              </a:rPr>
              <a:t>死亡。</a:t>
            </a:r>
            <a:endParaRPr lang="en-US" altLang="zh-TW" sz="2800" b="1" i="1" dirty="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769297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52400" y="996460"/>
            <a:ext cx="8991600" cy="5201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800" b="1" u="sng" dirty="0">
                <a:solidFill>
                  <a:srgbClr val="FFFF00"/>
                </a:solidFill>
                <a:latin typeface="DFKai-SB" pitchFamily="65" charset="-120"/>
                <a:ea typeface="DFKai-SB" pitchFamily="65" charset="-120"/>
                <a:cs typeface="Arial" charset="0"/>
              </a:rPr>
              <a:t>五旬</a:t>
            </a:r>
            <a:r>
              <a:rPr lang="zh-TW" altLang="en-US" sz="4800" b="1" u="sng" dirty="0" smtClean="0">
                <a:solidFill>
                  <a:srgbClr val="FFFF00"/>
                </a:solidFill>
                <a:latin typeface="DFKai-SB" pitchFamily="65" charset="-120"/>
                <a:ea typeface="DFKai-SB" pitchFamily="65" charset="-120"/>
                <a:cs typeface="Arial" charset="0"/>
              </a:rPr>
              <a:t>節</a:t>
            </a:r>
            <a:r>
              <a:rPr lang="zh-TW" altLang="en-US" sz="3600" b="1" dirty="0" smtClean="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 豫表聖靈</a:t>
            </a:r>
            <a:r>
              <a:rPr lang="zh-TW" altLang="en-US" sz="4000" b="1" dirty="0">
                <a:solidFill>
                  <a:srgbClr val="FFFFFF"/>
                </a:solidFill>
                <a:latin typeface="DFKai-SB" pitchFamily="65" charset="-120"/>
                <a:ea typeface="DFKai-SB" pitchFamily="65" charset="-120"/>
                <a:cs typeface="Arial" charset="0"/>
              </a:rPr>
              <a:t>充滿澆灌</a:t>
            </a:r>
            <a:r>
              <a:rPr lang="zh-TW" altLang="en-US" sz="4000" b="1" dirty="0" smtClean="0">
                <a:solidFill>
                  <a:srgbClr val="FFFFFF"/>
                </a:solidFill>
                <a:latin typeface="DFKai-SB" pitchFamily="65" charset="-120"/>
                <a:ea typeface="DFKai-SB" pitchFamily="65" charset="-120"/>
                <a:cs typeface="Arial" charset="0"/>
              </a:rPr>
              <a:t>信</a:t>
            </a:r>
            <a:r>
              <a:rPr lang="zh-TW" altLang="en-US" sz="4000" b="1" dirty="0">
                <a:solidFill>
                  <a:srgbClr val="FFFFFF"/>
                </a:solidFill>
                <a:latin typeface="DFKai-SB" pitchFamily="65" charset="-120"/>
                <a:ea typeface="DFKai-SB" pitchFamily="65" charset="-120"/>
                <a:cs typeface="Arial" charset="0"/>
              </a:rPr>
              <a:t>徒，使他們不只有聖靈初結的果</a:t>
            </a:r>
            <a:r>
              <a:rPr lang="zh-TW" altLang="en-US" sz="4000" b="1" dirty="0" smtClean="0">
                <a:solidFill>
                  <a:srgbClr val="FFFFFF"/>
                </a:solidFill>
                <a:latin typeface="DFKai-SB" pitchFamily="65" charset="-120"/>
                <a:ea typeface="DFKai-SB" pitchFamily="65" charset="-120"/>
                <a:cs typeface="Arial" charset="0"/>
              </a:rPr>
              <a:t>子 </a:t>
            </a:r>
            <a:r>
              <a:rPr lang="en-US" altLang="zh-TW" sz="4000" b="1" dirty="0" smtClean="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羅 </a:t>
            </a:r>
            <a:r>
              <a:rPr lang="en-US" altLang="zh-TW" sz="4000" b="1" dirty="0" smtClean="0">
                <a:solidFill>
                  <a:srgbClr val="FFFFFF"/>
                </a:solidFill>
                <a:latin typeface="DFKai-SB" pitchFamily="65" charset="-120"/>
                <a:ea typeface="DFKai-SB" pitchFamily="65" charset="-120"/>
                <a:cs typeface="Arial" charset="0"/>
              </a:rPr>
              <a:t>8:23</a:t>
            </a:r>
            <a:r>
              <a:rPr lang="en-US" altLang="zh-TW" sz="4000" b="1" dirty="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，並且也被聖靈浸成一個身體，就是教</a:t>
            </a:r>
            <a:r>
              <a:rPr lang="zh-TW" altLang="en-US" sz="4000" b="1" dirty="0" smtClean="0">
                <a:solidFill>
                  <a:srgbClr val="FFFFFF"/>
                </a:solidFill>
                <a:latin typeface="DFKai-SB" pitchFamily="65" charset="-120"/>
                <a:ea typeface="DFKai-SB" pitchFamily="65" charset="-120"/>
                <a:cs typeface="Arial" charset="0"/>
              </a:rPr>
              <a:t>會 </a:t>
            </a:r>
            <a:r>
              <a:rPr lang="en-US" altLang="zh-TW" sz="4000" b="1" dirty="0" smtClean="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林</a:t>
            </a:r>
            <a:r>
              <a:rPr lang="zh-TW" altLang="en-US" sz="4000" b="1" dirty="0" smtClean="0">
                <a:solidFill>
                  <a:srgbClr val="FFFFFF"/>
                </a:solidFill>
                <a:latin typeface="DFKai-SB" pitchFamily="65" charset="-120"/>
                <a:ea typeface="DFKai-SB" pitchFamily="65" charset="-120"/>
                <a:cs typeface="Arial" charset="0"/>
              </a:rPr>
              <a:t>前</a:t>
            </a:r>
            <a:r>
              <a:rPr lang="zh-TW" altLang="en-US" sz="4000" b="1" dirty="0">
                <a:solidFill>
                  <a:srgbClr val="FFFFFF"/>
                </a:solidFill>
                <a:latin typeface="DFKai-SB" pitchFamily="65" charset="-120"/>
                <a:ea typeface="DFKai-SB" pitchFamily="65" charset="-120"/>
                <a:cs typeface="Arial" charset="0"/>
              </a:rPr>
              <a:t> </a:t>
            </a:r>
            <a:r>
              <a:rPr lang="en-US" altLang="zh-TW" sz="4000" b="1" dirty="0" smtClean="0">
                <a:solidFill>
                  <a:srgbClr val="FFFFFF"/>
                </a:solidFill>
                <a:latin typeface="DFKai-SB" pitchFamily="65" charset="-120"/>
                <a:ea typeface="DFKai-SB" pitchFamily="65" charset="-120"/>
                <a:cs typeface="Arial" charset="0"/>
              </a:rPr>
              <a:t>12:13)</a:t>
            </a:r>
            <a:r>
              <a:rPr lang="zh-TW" altLang="en-US" sz="4000" b="1" dirty="0" smtClean="0">
                <a:solidFill>
                  <a:srgbClr val="FFFFFF"/>
                </a:solidFill>
                <a:latin typeface="DFKai-SB" pitchFamily="65" charset="-120"/>
                <a:ea typeface="DFKai-SB" pitchFamily="65" charset="-120"/>
                <a:cs typeface="Arial" charset="0"/>
              </a:rPr>
              <a:t>，飲</a:t>
            </a:r>
            <a:r>
              <a:rPr lang="zh-TW" altLang="en-US" sz="4000" b="1" dirty="0">
                <a:solidFill>
                  <a:srgbClr val="FFFFFF"/>
                </a:solidFill>
                <a:latin typeface="DFKai-SB" pitchFamily="65" charset="-120"/>
                <a:ea typeface="DFKai-SB" pitchFamily="65" charset="-120"/>
                <a:cs typeface="Arial" charset="0"/>
              </a:rPr>
              <a:t>於聖</a:t>
            </a:r>
            <a:r>
              <a:rPr lang="zh-TW" altLang="en-US" sz="4000" b="1" dirty="0" smtClean="0">
                <a:solidFill>
                  <a:srgbClr val="FFFFFF"/>
                </a:solidFill>
                <a:latin typeface="DFKai-SB" pitchFamily="65" charset="-120"/>
                <a:ea typeface="DFKai-SB" pitchFamily="65" charset="-120"/>
                <a:cs typeface="Arial" charset="0"/>
              </a:rPr>
              <a:t>靈並被聖靈充滿，</a:t>
            </a:r>
            <a:r>
              <a:rPr lang="zh-TW" altLang="en-US" sz="4000" b="1" dirty="0">
                <a:solidFill>
                  <a:srgbClr val="FFFFFF"/>
                </a:solidFill>
                <a:latin typeface="DFKai-SB" pitchFamily="65" charset="-120"/>
                <a:ea typeface="DFKai-SB" pitchFamily="65" charset="-120"/>
                <a:cs typeface="Arial" charset="0"/>
              </a:rPr>
              <a:t>使我們</a:t>
            </a:r>
            <a:r>
              <a:rPr lang="zh-TW" altLang="en-US" sz="4000" b="1" dirty="0" smtClean="0">
                <a:solidFill>
                  <a:srgbClr val="FFFFFF"/>
                </a:solidFill>
                <a:latin typeface="DFKai-SB" pitchFamily="65" charset="-120"/>
                <a:ea typeface="DFKai-SB" pitchFamily="65" charset="-120"/>
                <a:cs typeface="Arial" charset="0"/>
              </a:rPr>
              <a:t>在基督的身體 </a:t>
            </a:r>
            <a:r>
              <a:rPr lang="en-US" altLang="zh-TW" sz="4000" b="1" dirty="0" smtClean="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教會</a:t>
            </a:r>
            <a:r>
              <a:rPr lang="en-US" altLang="zh-TW" sz="4000" b="1" dirty="0" smtClean="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 裏</a:t>
            </a:r>
            <a:r>
              <a:rPr lang="zh-TW" altLang="en-US" sz="4000" b="1" dirty="0">
                <a:solidFill>
                  <a:srgbClr val="FFFFFF"/>
                </a:solidFill>
                <a:latin typeface="DFKai-SB" pitchFamily="65" charset="-120"/>
                <a:ea typeface="DFKai-SB" pitchFamily="65" charset="-120"/>
                <a:cs typeface="Arial" charset="0"/>
              </a:rPr>
              <a:t>被建造起來，如同五旬節所獻的那兩個有酵</a:t>
            </a:r>
            <a:r>
              <a:rPr lang="zh-TW" altLang="en-US" sz="4000" b="1" dirty="0" smtClean="0">
                <a:solidFill>
                  <a:srgbClr val="FFFFFF"/>
                </a:solidFill>
                <a:latin typeface="DFKai-SB" pitchFamily="65" charset="-120"/>
                <a:ea typeface="DFKai-SB" pitchFamily="65" charset="-120"/>
                <a:cs typeface="Arial" charset="0"/>
              </a:rPr>
              <a:t>餅</a:t>
            </a:r>
            <a:r>
              <a:rPr lang="zh-TW" altLang="en-US" sz="1800" b="1" dirty="0" smtClean="0">
                <a:solidFill>
                  <a:srgbClr val="FFFFFF"/>
                </a:solidFill>
                <a:latin typeface="DFKai-SB" pitchFamily="65" charset="-120"/>
                <a:ea typeface="DFKai-SB" pitchFamily="65" charset="-120"/>
                <a:cs typeface="Arial" charset="0"/>
              </a:rPr>
              <a:t> </a:t>
            </a:r>
            <a:r>
              <a:rPr lang="en-US" altLang="zh-TW" sz="4000" b="1" dirty="0" smtClean="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豫表外邦和猶太教會</a:t>
            </a:r>
            <a:r>
              <a:rPr lang="en-US" altLang="zh-TW" sz="4000" b="1" dirty="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，獻</a:t>
            </a:r>
            <a:r>
              <a:rPr lang="zh-TW" altLang="en-US" sz="4000" b="1" dirty="0" smtClean="0">
                <a:solidFill>
                  <a:srgbClr val="FFFFFF"/>
                </a:solidFill>
                <a:latin typeface="DFKai-SB" pitchFamily="65" charset="-120"/>
                <a:ea typeface="DFKai-SB" pitchFamily="65" charset="-120"/>
                <a:cs typeface="Arial" charset="0"/>
              </a:rPr>
              <a:t>給 神</a:t>
            </a:r>
            <a:r>
              <a:rPr lang="zh-TW" altLang="en-US" sz="4000" b="1" dirty="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叫 神</a:t>
            </a:r>
            <a:r>
              <a:rPr lang="zh-TW" altLang="en-US" sz="4000" b="1" dirty="0">
                <a:solidFill>
                  <a:srgbClr val="FFFFFF"/>
                </a:solidFill>
                <a:latin typeface="DFKai-SB" pitchFamily="65" charset="-120"/>
                <a:ea typeface="DFKai-SB" pitchFamily="65" charset="-120"/>
                <a:cs typeface="Arial" charset="0"/>
              </a:rPr>
              <a:t>得著滿足。</a:t>
            </a:r>
            <a:endParaRPr lang="en-US" altLang="zh-TW" sz="2800" b="1" i="1" dirty="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3135276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65100" y="1275860"/>
            <a:ext cx="8826500" cy="2123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400" b="1" dirty="0">
                <a:solidFill>
                  <a:srgbClr val="FFC000"/>
                </a:solidFill>
                <a:latin typeface="DFKai-SB" pitchFamily="65" charset="-120"/>
                <a:ea typeface="DFKai-SB" pitchFamily="65" charset="-120"/>
                <a:cs typeface="Arial" charset="0"/>
              </a:rPr>
              <a:t>逾越節、無酵節、初熟節和五旬節</a:t>
            </a:r>
            <a:r>
              <a:rPr lang="zh-TW" altLang="en-US" sz="4000" b="1" dirty="0" smtClean="0">
                <a:solidFill>
                  <a:srgbClr val="FFFFFF"/>
                </a:solidFill>
                <a:latin typeface="DFKai-SB" pitchFamily="65" charset="-120"/>
                <a:ea typeface="DFKai-SB" pitchFamily="65" charset="-120"/>
                <a:cs typeface="Arial" charset="0"/>
              </a:rPr>
              <a:t>─ </a:t>
            </a:r>
            <a:r>
              <a:rPr lang="zh-TW" altLang="en-US" sz="4400" b="1" dirty="0" smtClean="0">
                <a:solidFill>
                  <a:srgbClr val="FFFFFF"/>
                </a:solidFill>
                <a:latin typeface="DFKai-SB" pitchFamily="65" charset="-120"/>
                <a:ea typeface="DFKai-SB" pitchFamily="65" charset="-120"/>
                <a:cs typeface="Arial" charset="0"/>
              </a:rPr>
              <a:t>這</a:t>
            </a:r>
            <a:r>
              <a:rPr lang="zh-TW" altLang="en-US" sz="4400" b="1" dirty="0">
                <a:solidFill>
                  <a:srgbClr val="FFFFFF"/>
                </a:solidFill>
                <a:latin typeface="DFKai-SB" pitchFamily="65" charset="-120"/>
                <a:ea typeface="DFKai-SB" pitchFamily="65" charset="-120"/>
                <a:cs typeface="Arial" charset="0"/>
              </a:rPr>
              <a:t>頭四個節期都在</a:t>
            </a:r>
            <a:r>
              <a:rPr lang="zh-TW" altLang="en-US" sz="4400" b="1" u="sng" dirty="0">
                <a:solidFill>
                  <a:srgbClr val="FFFF00"/>
                </a:solidFill>
                <a:latin typeface="DFKai-SB" pitchFamily="65" charset="-120"/>
                <a:ea typeface="DFKai-SB" pitchFamily="65" charset="-120"/>
                <a:cs typeface="Arial" charset="0"/>
              </a:rPr>
              <a:t>主第一次降臨</a:t>
            </a:r>
            <a:r>
              <a:rPr lang="zh-TW" altLang="en-US" sz="4400" b="1" dirty="0">
                <a:solidFill>
                  <a:srgbClr val="FFFFFF"/>
                </a:solidFill>
                <a:latin typeface="DFKai-SB" pitchFamily="65" charset="-120"/>
                <a:ea typeface="DFKai-SB" pitchFamily="65" charset="-120"/>
                <a:cs typeface="Arial" charset="0"/>
              </a:rPr>
              <a:t>時，得著了應驗。</a:t>
            </a:r>
            <a:endParaRPr lang="en-US" altLang="zh-TW" sz="2800" b="1" i="1" dirty="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6995384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5444" y="513860"/>
            <a:ext cx="8973456" cy="6432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「你曉諭以色列人說：七月初一，你們要守為聖安息日，要吹角作紀念，當有聖會。 </a:t>
            </a:r>
            <a:r>
              <a:rPr lang="zh-TW" altLang="en-US" sz="4000" b="1" dirty="0" smtClean="0">
                <a:solidFill>
                  <a:srgbClr val="FFFFFF"/>
                </a:solidFill>
                <a:latin typeface="DFKai-SB" pitchFamily="65" charset="-120"/>
                <a:ea typeface="DFKai-SB" pitchFamily="65" charset="-120"/>
                <a:cs typeface="Arial" charset="0"/>
              </a:rPr>
              <a:t>甚</a:t>
            </a:r>
            <a:r>
              <a:rPr lang="zh-TW" altLang="en-US" sz="4000" b="1" dirty="0">
                <a:solidFill>
                  <a:srgbClr val="FFFFFF"/>
                </a:solidFill>
                <a:latin typeface="DFKai-SB" pitchFamily="65" charset="-120"/>
                <a:ea typeface="DFKai-SB" pitchFamily="65" charset="-120"/>
                <a:cs typeface="Arial" charset="0"/>
              </a:rPr>
              <a:t>麼勞碌的工都不可做；要將火祭獻給耶和華</a:t>
            </a:r>
            <a:r>
              <a:rPr lang="zh-TW" altLang="en-US" sz="4000" b="1" dirty="0" smtClean="0">
                <a:solidFill>
                  <a:srgbClr val="FFFFFF"/>
                </a:solidFill>
                <a:latin typeface="DFKai-SB" pitchFamily="65" charset="-120"/>
                <a:ea typeface="DFKai-SB" pitchFamily="65" charset="-120"/>
                <a:cs typeface="Arial" charset="0"/>
              </a:rPr>
              <a:t>。」耶</a:t>
            </a:r>
            <a:r>
              <a:rPr lang="zh-TW" altLang="en-US" sz="4000" b="1" dirty="0">
                <a:solidFill>
                  <a:srgbClr val="FFFFFF"/>
                </a:solidFill>
                <a:latin typeface="DFKai-SB" pitchFamily="65" charset="-120"/>
                <a:ea typeface="DFKai-SB" pitchFamily="65" charset="-120"/>
                <a:cs typeface="Arial" charset="0"/>
              </a:rPr>
              <a:t>和華曉諭摩西說： </a:t>
            </a:r>
            <a:r>
              <a:rPr lang="zh-TW" altLang="en-US" sz="4000" b="1" dirty="0" smtClean="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七月初十是贖罪日；你們要守為聖會，並要刻苦己心，也要將火祭獻給耶和華</a:t>
            </a:r>
            <a:r>
              <a:rPr lang="zh-TW" altLang="en-US" sz="4000" b="1" dirty="0" smtClean="0">
                <a:solidFill>
                  <a:srgbClr val="FFFFFF"/>
                </a:solidFill>
                <a:latin typeface="DFKai-SB" pitchFamily="65" charset="-120"/>
                <a:ea typeface="DFKai-SB" pitchFamily="65" charset="-120"/>
                <a:cs typeface="Arial" charset="0"/>
              </a:rPr>
              <a:t>。</a:t>
            </a:r>
            <a:r>
              <a:rPr lang="zh-TW" altLang="en-US" sz="3600" b="1" dirty="0">
                <a:solidFill>
                  <a:srgbClr val="FFFFFF"/>
                </a:solidFill>
                <a:latin typeface="DFKai-SB" pitchFamily="65" charset="-120"/>
                <a:ea typeface="DFKai-SB" pitchFamily="65" charset="-120"/>
                <a:cs typeface="Arial" charset="0"/>
              </a:rPr>
              <a:t>（利未</a:t>
            </a:r>
            <a:r>
              <a:rPr lang="zh-TW" altLang="en-US" sz="3600" b="1" dirty="0" smtClean="0">
                <a:solidFill>
                  <a:srgbClr val="FFFFFF"/>
                </a:solidFill>
                <a:latin typeface="DFKai-SB" pitchFamily="65" charset="-120"/>
                <a:ea typeface="DFKai-SB" pitchFamily="65" charset="-120"/>
                <a:cs typeface="Arial" charset="0"/>
              </a:rPr>
              <a:t>記 </a:t>
            </a:r>
            <a:r>
              <a:rPr lang="en-US" altLang="zh-TW" sz="3600" dirty="0" smtClean="0">
                <a:solidFill>
                  <a:srgbClr val="FFFFFF"/>
                </a:solidFill>
                <a:latin typeface="Arial Narrow" pitchFamily="34" charset="0"/>
                <a:ea typeface="DFKai-SB" pitchFamily="65" charset="-120"/>
                <a:cs typeface="Arial" charset="0"/>
              </a:rPr>
              <a:t>Leviticus 23:24-27</a:t>
            </a:r>
            <a:r>
              <a:rPr lang="en-US" altLang="zh-TW" sz="3600" b="1" dirty="0" smtClean="0">
                <a:solidFill>
                  <a:srgbClr val="FFFFFF"/>
                </a:solidFill>
                <a:latin typeface="DFKai-SB" pitchFamily="65" charset="-120"/>
                <a:ea typeface="DFKai-SB" pitchFamily="65" charset="-120"/>
                <a:cs typeface="Arial" charset="0"/>
              </a:rPr>
              <a:t>)</a:t>
            </a:r>
            <a:endParaRPr lang="en-US" altLang="zh-TW" sz="3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6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2800" i="1" dirty="0" smtClean="0">
                <a:solidFill>
                  <a:srgbClr val="FFFFFF"/>
                </a:solidFill>
                <a:latin typeface="Arial Narrow" pitchFamily="34" charset="0"/>
                <a:ea typeface="DFKai-SB" pitchFamily="65" charset="-120"/>
                <a:cs typeface="Arial" charset="0"/>
              </a:rPr>
              <a:t>26 </a:t>
            </a:r>
            <a:r>
              <a:rPr lang="en-US" altLang="zh-TW" b="1" i="1" dirty="0">
                <a:solidFill>
                  <a:srgbClr val="FFFFFF"/>
                </a:solidFill>
                <a:latin typeface="Arial Narrow" pitchFamily="34" charset="0"/>
                <a:ea typeface="DFKai-SB" pitchFamily="65" charset="-120"/>
                <a:cs typeface="Arial" charset="0"/>
              </a:rPr>
              <a:t>The Lord said to Moses, </a:t>
            </a:r>
            <a:r>
              <a:rPr lang="en-US" altLang="zh-TW" sz="2800" i="1" dirty="0">
                <a:solidFill>
                  <a:srgbClr val="FFFFFF"/>
                </a:solidFill>
                <a:latin typeface="Arial Narrow" pitchFamily="34" charset="0"/>
                <a:ea typeface="DFKai-SB" pitchFamily="65" charset="-120"/>
                <a:cs typeface="Arial" charset="0"/>
              </a:rPr>
              <a:t>27</a:t>
            </a:r>
            <a:r>
              <a:rPr lang="en-US" altLang="zh-TW" b="1" i="1" dirty="0">
                <a:solidFill>
                  <a:srgbClr val="FFFFFF"/>
                </a:solidFill>
                <a:latin typeface="Arial Narrow" pitchFamily="34" charset="0"/>
                <a:ea typeface="DFKai-SB" pitchFamily="65" charset="-120"/>
                <a:cs typeface="Arial" charset="0"/>
              </a:rPr>
              <a:t> “The tenth day of this seventh month is the Day of Atonement. Hold a sacred assembly and deny yourselves</a:t>
            </a:r>
            <a:r>
              <a:rPr lang="en-US" altLang="zh-TW" b="1" i="1" dirty="0" smtClean="0">
                <a:solidFill>
                  <a:srgbClr val="FFFFFF"/>
                </a:solidFill>
                <a:latin typeface="Arial Narrow" pitchFamily="34" charset="0"/>
                <a:ea typeface="DFKai-SB" pitchFamily="65" charset="-120"/>
                <a:cs typeface="Arial" charset="0"/>
              </a:rPr>
              <a:t>, </a:t>
            </a:r>
            <a:r>
              <a:rPr lang="en-US" altLang="zh-TW" b="1" i="1" dirty="0">
                <a:solidFill>
                  <a:srgbClr val="FFFFFF"/>
                </a:solidFill>
                <a:latin typeface="Arial Narrow" pitchFamily="34" charset="0"/>
                <a:ea typeface="DFKai-SB" pitchFamily="65" charset="-120"/>
                <a:cs typeface="Arial" charset="0"/>
              </a:rPr>
              <a:t>and present a food offering to the Lord. </a:t>
            </a:r>
            <a:endParaRPr lang="en-US" altLang="zh-TW" sz="2800" b="1" i="1" dirty="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7340842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65100" y="996460"/>
            <a:ext cx="8801100" cy="5139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800" b="1" u="sng" dirty="0">
                <a:solidFill>
                  <a:srgbClr val="FFFF00"/>
                </a:solidFill>
                <a:latin typeface="DFKai-SB" pitchFamily="65" charset="-120"/>
                <a:ea typeface="DFKai-SB" pitchFamily="65" charset="-120"/>
                <a:cs typeface="Arial" charset="0"/>
              </a:rPr>
              <a:t>吹角節</a:t>
            </a:r>
            <a:r>
              <a:rPr lang="zh-TW" altLang="en-US" sz="4000" dirty="0">
                <a:solidFill>
                  <a:srgbClr val="FFFF00"/>
                </a:solidFill>
                <a:latin typeface="SBL Greek" panose="02000000000000000000" pitchFamily="2" charset="0"/>
                <a:ea typeface="DFKai-SB" pitchFamily="65" charset="-120"/>
                <a:cs typeface="Arial" charset="0"/>
              </a:rPr>
              <a:t>（</a:t>
            </a:r>
            <a:r>
              <a:rPr lang="en-US" altLang="zh-TW" sz="4000" dirty="0">
                <a:solidFill>
                  <a:srgbClr val="FFFF00"/>
                </a:solidFill>
                <a:latin typeface="SBL Greek" panose="02000000000000000000" pitchFamily="2" charset="0"/>
                <a:ea typeface="SBL Greek" panose="02000000000000000000" pitchFamily="2" charset="0"/>
                <a:cs typeface="Arial" charset="0"/>
              </a:rPr>
              <a:t>Rosh Hashanah</a:t>
            </a:r>
            <a:r>
              <a:rPr lang="zh-TW" altLang="en-US" sz="4000" dirty="0">
                <a:solidFill>
                  <a:srgbClr val="FFFF00"/>
                </a:solidFill>
                <a:latin typeface="SBL Greek" panose="02000000000000000000" pitchFamily="2" charset="0"/>
                <a:ea typeface="DFKai-SB" pitchFamily="65" charset="-120"/>
                <a:cs typeface="Arial" charset="0"/>
              </a:rPr>
              <a:t>：</a:t>
            </a:r>
            <a:r>
              <a:rPr lang="en-US" altLang="zh-TW" sz="4000" dirty="0">
                <a:solidFill>
                  <a:srgbClr val="FFFF00"/>
                </a:solidFill>
                <a:latin typeface="SBL Greek" panose="02000000000000000000" pitchFamily="2" charset="0"/>
                <a:ea typeface="SBL Greek" panose="02000000000000000000" pitchFamily="2" charset="0"/>
                <a:cs typeface="Arial" charset="0"/>
              </a:rPr>
              <a:t>The Feast of Trumpets</a:t>
            </a:r>
            <a:r>
              <a:rPr lang="zh-TW" altLang="en-US" sz="4000" dirty="0" smtClean="0">
                <a:solidFill>
                  <a:srgbClr val="FFFF00"/>
                </a:solidFill>
                <a:latin typeface="SBL Greek" panose="02000000000000000000" pitchFamily="2" charset="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 豫</a:t>
            </a:r>
            <a:r>
              <a:rPr lang="zh-TW" altLang="en-US" sz="4000" b="1" dirty="0">
                <a:solidFill>
                  <a:srgbClr val="FFFFFF"/>
                </a:solidFill>
                <a:latin typeface="DFKai-SB" pitchFamily="65" charset="-120"/>
                <a:ea typeface="DFKai-SB" pitchFamily="65" charset="-120"/>
                <a:cs typeface="Arial" charset="0"/>
              </a:rPr>
              <a:t>表當基督再來時，號筒要吹響，以招</a:t>
            </a:r>
            <a:r>
              <a:rPr lang="zh-TW" altLang="en-US" sz="4000" b="1" dirty="0" smtClean="0">
                <a:solidFill>
                  <a:srgbClr val="FFFFFF"/>
                </a:solidFill>
                <a:latin typeface="DFKai-SB" pitchFamily="65" charset="-120"/>
                <a:ea typeface="DFKai-SB" pitchFamily="65" charset="-120"/>
                <a:cs typeface="Arial" charset="0"/>
              </a:rPr>
              <a:t>聚</a:t>
            </a:r>
            <a:r>
              <a:rPr lang="zh-TW" altLang="en-US" b="1" dirty="0" smtClean="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神</a:t>
            </a:r>
            <a:r>
              <a:rPr lang="zh-TW" altLang="en-US" sz="4000" b="1" dirty="0">
                <a:solidFill>
                  <a:srgbClr val="FFFFFF"/>
                </a:solidFill>
                <a:latin typeface="DFKai-SB" pitchFamily="65" charset="-120"/>
                <a:ea typeface="DFKai-SB" pitchFamily="65" charset="-120"/>
                <a:cs typeface="Arial" charset="0"/>
              </a:rPr>
              <a:t>四散的子民</a:t>
            </a:r>
            <a:r>
              <a:rPr lang="en-US" altLang="zh-TW" sz="4000" b="1" dirty="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賽</a:t>
            </a:r>
            <a:r>
              <a:rPr lang="zh-TW" altLang="en-US" sz="4000" b="1" dirty="0">
                <a:solidFill>
                  <a:srgbClr val="FFFFFF"/>
                </a:solidFill>
                <a:latin typeface="DFKai-SB" pitchFamily="65" charset="-120"/>
                <a:ea typeface="DFKai-SB" pitchFamily="65" charset="-120"/>
                <a:cs typeface="Arial" charset="0"/>
              </a:rPr>
              <a:t> </a:t>
            </a:r>
            <a:r>
              <a:rPr lang="en-US" altLang="zh-TW" sz="4000" b="1" dirty="0" smtClean="0">
                <a:solidFill>
                  <a:srgbClr val="FFFFFF"/>
                </a:solidFill>
                <a:latin typeface="DFKai-SB" pitchFamily="65" charset="-120"/>
                <a:ea typeface="DFKai-SB" pitchFamily="65" charset="-120"/>
                <a:cs typeface="Arial" charset="0"/>
              </a:rPr>
              <a:t>11:12</a:t>
            </a:r>
            <a:r>
              <a:rPr lang="zh-TW" altLang="en-US" sz="4000" b="1" dirty="0" smtClean="0">
                <a:solidFill>
                  <a:srgbClr val="FFFFFF"/>
                </a:solidFill>
                <a:latin typeface="DFKai-SB" pitchFamily="65" charset="-120"/>
                <a:ea typeface="DFKai-SB" pitchFamily="65" charset="-120"/>
                <a:cs typeface="Arial" charset="0"/>
              </a:rPr>
              <a:t>；</a:t>
            </a:r>
            <a:r>
              <a:rPr lang="en-US" altLang="zh-TW" sz="4000" b="1" dirty="0" smtClean="0">
                <a:solidFill>
                  <a:srgbClr val="FFFFFF"/>
                </a:solidFill>
                <a:latin typeface="DFKai-SB" pitchFamily="65" charset="-120"/>
                <a:ea typeface="DFKai-SB" pitchFamily="65" charset="-120"/>
                <a:cs typeface="Arial" charset="0"/>
              </a:rPr>
              <a:t>27:13</a:t>
            </a:r>
            <a:r>
              <a:rPr lang="zh-TW" altLang="en-US" sz="4000" b="1" dirty="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太</a:t>
            </a:r>
            <a:r>
              <a:rPr lang="zh-TW" altLang="en-US" sz="4000" b="1" dirty="0">
                <a:solidFill>
                  <a:srgbClr val="FFFFFF"/>
                </a:solidFill>
                <a:latin typeface="DFKai-SB" pitchFamily="65" charset="-120"/>
                <a:ea typeface="DFKai-SB" pitchFamily="65" charset="-120"/>
                <a:cs typeface="Arial" charset="0"/>
              </a:rPr>
              <a:t> </a:t>
            </a:r>
            <a:r>
              <a:rPr lang="en-US" altLang="zh-TW" sz="4000" b="1" dirty="0" smtClean="0">
                <a:solidFill>
                  <a:srgbClr val="FFFFFF"/>
                </a:solidFill>
                <a:latin typeface="DFKai-SB" pitchFamily="65" charset="-120"/>
                <a:ea typeface="DFKai-SB" pitchFamily="65" charset="-120"/>
                <a:cs typeface="Arial" charset="0"/>
              </a:rPr>
              <a:t>24:31</a:t>
            </a:r>
            <a:r>
              <a:rPr lang="en-US" altLang="zh-TW" sz="4000" b="1" dirty="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a:t>
            </a:r>
            <a:r>
              <a:rPr lang="zh-TW" altLang="en-US" sz="2400" b="1" dirty="0" smtClean="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一</a:t>
            </a:r>
            <a:r>
              <a:rPr lang="zh-TW" altLang="en-US" sz="4000" b="1" dirty="0">
                <a:solidFill>
                  <a:srgbClr val="FFFFFF"/>
                </a:solidFill>
                <a:latin typeface="DFKai-SB" pitchFamily="65" charset="-120"/>
                <a:ea typeface="DFKai-SB" pitchFamily="65" charset="-120"/>
                <a:cs typeface="Arial" charset="0"/>
              </a:rPr>
              <a:t>面儆醒等候主的再來，一面</a:t>
            </a:r>
            <a:r>
              <a:rPr lang="zh-TW" altLang="en-US" sz="4000" b="1" dirty="0" smtClean="0">
                <a:solidFill>
                  <a:srgbClr val="FFFFFF"/>
                </a:solidFill>
                <a:latin typeface="DFKai-SB" pitchFamily="65" charset="-120"/>
                <a:ea typeface="DFKai-SB" pitchFamily="65" charset="-120"/>
                <a:cs typeface="Arial" charset="0"/>
              </a:rPr>
              <a:t>與</a:t>
            </a:r>
            <a:r>
              <a:rPr lang="zh-TW" altLang="en-US" b="1" dirty="0" smtClean="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神</a:t>
            </a:r>
            <a:r>
              <a:rPr lang="zh-TW" altLang="en-US" sz="4000" b="1" dirty="0">
                <a:solidFill>
                  <a:srgbClr val="FFFFFF"/>
                </a:solidFill>
                <a:latin typeface="DFKai-SB" pitchFamily="65" charset="-120"/>
                <a:ea typeface="DFKai-SB" pitchFamily="65" charset="-120"/>
                <a:cs typeface="Arial" charset="0"/>
              </a:rPr>
              <a:t>的眾兒女一同聚</a:t>
            </a:r>
            <a:r>
              <a:rPr lang="zh-TW" altLang="en-US" sz="4000" b="1" dirty="0" smtClean="0">
                <a:solidFill>
                  <a:srgbClr val="FFFFFF"/>
                </a:solidFill>
                <a:latin typeface="DFKai-SB" pitchFamily="65" charset="-120"/>
                <a:ea typeface="DFKai-SB" pitchFamily="65" charset="-120"/>
                <a:cs typeface="Arial" charset="0"/>
              </a:rPr>
              <a:t>集 </a:t>
            </a:r>
            <a:r>
              <a:rPr lang="en-US" altLang="zh-TW" sz="4000" b="1" dirty="0" smtClean="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來 </a:t>
            </a:r>
            <a:r>
              <a:rPr lang="en-US" altLang="zh-TW" sz="4000" b="1" dirty="0" smtClean="0">
                <a:solidFill>
                  <a:srgbClr val="FFFFFF"/>
                </a:solidFill>
                <a:latin typeface="DFKai-SB" pitchFamily="65" charset="-120"/>
                <a:ea typeface="DFKai-SB" pitchFamily="65" charset="-120"/>
                <a:cs typeface="Arial" charset="0"/>
              </a:rPr>
              <a:t>10:25</a:t>
            </a:r>
            <a:r>
              <a:rPr lang="en-US" altLang="zh-TW" sz="4000" b="1" dirty="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，作基督身體合一的見證</a:t>
            </a:r>
            <a:r>
              <a:rPr lang="zh-TW" altLang="en-US" sz="4000" b="1" dirty="0" smtClean="0">
                <a:solidFill>
                  <a:srgbClr val="FFFFFF"/>
                </a:solidFill>
                <a:latin typeface="DFKai-SB" pitchFamily="65" charset="-120"/>
                <a:ea typeface="DFKai-SB" pitchFamily="65" charset="-120"/>
                <a:cs typeface="Arial" charset="0"/>
              </a:rPr>
              <a:t>，打</a:t>
            </a:r>
            <a:r>
              <a:rPr lang="zh-TW" altLang="en-US" sz="4000" b="1" dirty="0">
                <a:solidFill>
                  <a:srgbClr val="FFFFFF"/>
                </a:solidFill>
                <a:latin typeface="DFKai-SB" pitchFamily="65" charset="-120"/>
                <a:ea typeface="DFKai-SB" pitchFamily="65" charset="-120"/>
                <a:cs typeface="Arial" charset="0"/>
              </a:rPr>
              <a:t>屬</a:t>
            </a:r>
            <a:r>
              <a:rPr lang="zh-TW" altLang="en-US" sz="4000" b="1" dirty="0" smtClean="0">
                <a:solidFill>
                  <a:srgbClr val="FFFFFF"/>
                </a:solidFill>
                <a:latin typeface="DFKai-SB" pitchFamily="65" charset="-120"/>
                <a:ea typeface="DFKai-SB" pitchFamily="65" charset="-120"/>
                <a:cs typeface="Arial" charset="0"/>
              </a:rPr>
              <a:t>靈美好的仗 </a:t>
            </a:r>
            <a:r>
              <a:rPr lang="en-US" altLang="zh-TW" sz="4000" b="1" dirty="0" smtClean="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弗 </a:t>
            </a:r>
            <a:r>
              <a:rPr lang="en-US" altLang="zh-TW" sz="4000" b="1" dirty="0" smtClean="0">
                <a:solidFill>
                  <a:srgbClr val="FFFFFF"/>
                </a:solidFill>
                <a:latin typeface="DFKai-SB" pitchFamily="65" charset="-120"/>
                <a:ea typeface="DFKai-SB" pitchFamily="65" charset="-120"/>
                <a:cs typeface="Arial" charset="0"/>
              </a:rPr>
              <a:t>6:11~17</a:t>
            </a:r>
            <a:r>
              <a:rPr lang="en-US" altLang="zh-TW" sz="4000" b="1" dirty="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a:t>
            </a:r>
            <a:endParaRPr lang="en-US" altLang="zh-TW" sz="2800" b="1" i="1" dirty="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6681989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65100" y="492895"/>
            <a:ext cx="8978900" cy="6370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800" b="1" u="sng" dirty="0">
                <a:solidFill>
                  <a:srgbClr val="FFFF00"/>
                </a:solidFill>
                <a:latin typeface="DFKai-SB" pitchFamily="65" charset="-120"/>
                <a:ea typeface="DFKai-SB" pitchFamily="65" charset="-120"/>
                <a:cs typeface="Arial" charset="0"/>
              </a:rPr>
              <a:t>贖罪日</a:t>
            </a:r>
            <a:r>
              <a:rPr lang="zh-TW" altLang="en-US" sz="4400" b="1" dirty="0">
                <a:solidFill>
                  <a:srgbClr val="FFFF00"/>
                </a:solidFill>
                <a:latin typeface="DFKai-SB" pitchFamily="65" charset="-120"/>
                <a:ea typeface="DFKai-SB" pitchFamily="65" charset="-120"/>
                <a:cs typeface="Arial" charset="0"/>
              </a:rPr>
              <a:t>（</a:t>
            </a:r>
            <a:r>
              <a:rPr lang="en-US" altLang="zh-TW" sz="4000" dirty="0">
                <a:solidFill>
                  <a:srgbClr val="FFFF00"/>
                </a:solidFill>
                <a:latin typeface="SBL Greek" panose="02000000000000000000" pitchFamily="2" charset="0"/>
                <a:ea typeface="SBL Greek" panose="02000000000000000000" pitchFamily="2" charset="0"/>
                <a:cs typeface="Arial" charset="0"/>
              </a:rPr>
              <a:t>Yom Kippur</a:t>
            </a:r>
            <a:r>
              <a:rPr lang="zh-TW" altLang="en-US" sz="4400" b="1" dirty="0" smtClean="0">
                <a:solidFill>
                  <a:srgbClr val="FFFF00"/>
                </a:solidFill>
                <a:latin typeface="DFKai-SB" pitchFamily="65" charset="-120"/>
                <a:ea typeface="DFKai-SB" pitchFamily="65" charset="-120"/>
                <a:cs typeface="Arial" charset="0"/>
              </a:rPr>
              <a:t>，</a:t>
            </a:r>
            <a:r>
              <a:rPr lang="en-US" altLang="zh-TW" sz="4000" dirty="0" smtClean="0">
                <a:solidFill>
                  <a:srgbClr val="FFFF00"/>
                </a:solidFill>
                <a:latin typeface="SBL Greek" panose="02000000000000000000" pitchFamily="2" charset="0"/>
                <a:ea typeface="SBL Greek" panose="02000000000000000000" pitchFamily="2" charset="0"/>
                <a:cs typeface="Arial" charset="0"/>
              </a:rPr>
              <a:t>the </a:t>
            </a:r>
            <a:r>
              <a:rPr lang="en-US" altLang="zh-TW" sz="4000" dirty="0">
                <a:solidFill>
                  <a:srgbClr val="FFFF00"/>
                </a:solidFill>
                <a:latin typeface="SBL Greek" panose="02000000000000000000" pitchFamily="2" charset="0"/>
                <a:ea typeface="SBL Greek" panose="02000000000000000000" pitchFamily="2" charset="0"/>
                <a:cs typeface="Arial" charset="0"/>
              </a:rPr>
              <a:t>Day </a:t>
            </a:r>
            <a:r>
              <a:rPr lang="en-US" altLang="zh-TW" sz="4000" dirty="0" smtClean="0">
                <a:solidFill>
                  <a:srgbClr val="FFFF00"/>
                </a:solidFill>
                <a:latin typeface="SBL Greek" panose="02000000000000000000" pitchFamily="2" charset="0"/>
                <a:ea typeface="SBL Greek" panose="02000000000000000000" pitchFamily="2" charset="0"/>
                <a:cs typeface="Arial" charset="0"/>
              </a:rPr>
              <a:t>of Atonement</a:t>
            </a:r>
            <a:r>
              <a:rPr lang="zh-TW" altLang="en-US" sz="4400" b="1" dirty="0" smtClean="0">
                <a:solidFill>
                  <a:srgbClr val="FFFF00"/>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 回</a:t>
            </a:r>
            <a:r>
              <a:rPr lang="zh-TW" altLang="en-US" sz="4000" b="1" dirty="0">
                <a:solidFill>
                  <a:srgbClr val="FFFFFF"/>
                </a:solidFill>
                <a:latin typeface="DFKai-SB" pitchFamily="65" charset="-120"/>
                <a:ea typeface="DFKai-SB" pitchFamily="65" charset="-120"/>
                <a:cs typeface="Arial" charset="0"/>
              </a:rPr>
              <a:t>轉歸</a:t>
            </a:r>
            <a:r>
              <a:rPr lang="zh-TW" altLang="en-US" sz="4000" b="1" dirty="0" smtClean="0">
                <a:solidFill>
                  <a:srgbClr val="FFFFFF"/>
                </a:solidFill>
                <a:latin typeface="DFKai-SB" pitchFamily="65" charset="-120"/>
                <a:ea typeface="DFKai-SB" pitchFamily="65" charset="-120"/>
                <a:cs typeface="Arial" charset="0"/>
              </a:rPr>
              <a:t>向</a:t>
            </a:r>
            <a:r>
              <a:rPr lang="zh-TW" altLang="en-US" b="1" dirty="0" smtClean="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神</a:t>
            </a:r>
            <a:r>
              <a:rPr lang="zh-TW" altLang="en-US" sz="4000" b="1" dirty="0">
                <a:solidFill>
                  <a:srgbClr val="FFFFFF"/>
                </a:solidFill>
                <a:latin typeface="DFKai-SB" pitchFamily="65" charset="-120"/>
                <a:ea typeface="DFKai-SB" pitchFamily="65" charset="-120"/>
                <a:cs typeface="Arial" charset="0"/>
              </a:rPr>
              <a:t>：是吹角節後的第十天，是以色列全國悔改，審判及救恩的日子。豫表當耶和華的日子來到時，以色列全家都必愁苦、悲哀</a:t>
            </a:r>
            <a:r>
              <a:rPr lang="zh-TW" altLang="en-US" sz="4000" b="1" dirty="0" smtClean="0">
                <a:solidFill>
                  <a:srgbClr val="FFFFFF"/>
                </a:solidFill>
                <a:latin typeface="DFKai-SB" pitchFamily="65" charset="-120"/>
                <a:ea typeface="DFKai-SB" pitchFamily="65" charset="-120"/>
                <a:cs typeface="Arial" charset="0"/>
              </a:rPr>
              <a:t>， 神</a:t>
            </a:r>
            <a:r>
              <a:rPr lang="zh-TW" altLang="en-US" sz="4000" b="1" dirty="0">
                <a:solidFill>
                  <a:srgbClr val="FFFFFF"/>
                </a:solidFill>
                <a:latin typeface="DFKai-SB" pitchFamily="65" charset="-120"/>
                <a:ea typeface="DFKai-SB" pitchFamily="65" charset="-120"/>
                <a:cs typeface="Arial" charset="0"/>
              </a:rPr>
              <a:t>也要洗除他們的罪惡與污</a:t>
            </a:r>
            <a:r>
              <a:rPr lang="zh-TW" altLang="en-US" sz="4000" b="1" dirty="0" smtClean="0">
                <a:solidFill>
                  <a:srgbClr val="FFFFFF"/>
                </a:solidFill>
                <a:latin typeface="DFKai-SB" pitchFamily="65" charset="-120"/>
                <a:ea typeface="DFKai-SB" pitchFamily="65" charset="-120"/>
                <a:cs typeface="Arial" charset="0"/>
              </a:rPr>
              <a:t>穢 </a:t>
            </a:r>
            <a:r>
              <a:rPr lang="en-US" altLang="zh-TW" sz="4000" b="1" dirty="0" smtClean="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亞</a:t>
            </a:r>
            <a:r>
              <a:rPr lang="zh-TW" altLang="en-US" sz="4000" b="1" dirty="0">
                <a:solidFill>
                  <a:srgbClr val="FFFFFF"/>
                </a:solidFill>
                <a:latin typeface="DFKai-SB" pitchFamily="65" charset="-120"/>
                <a:ea typeface="DFKai-SB" pitchFamily="65" charset="-120"/>
                <a:cs typeface="Arial" charset="0"/>
              </a:rPr>
              <a:t> </a:t>
            </a:r>
            <a:r>
              <a:rPr lang="en-US" altLang="zh-TW" sz="4000" b="1" dirty="0" smtClean="0">
                <a:solidFill>
                  <a:srgbClr val="FFFFFF"/>
                </a:solidFill>
                <a:latin typeface="DFKai-SB" pitchFamily="65" charset="-120"/>
                <a:ea typeface="DFKai-SB" pitchFamily="65" charset="-120"/>
                <a:cs typeface="Arial" charset="0"/>
              </a:rPr>
              <a:t>12:10~13:1</a:t>
            </a:r>
            <a:r>
              <a:rPr lang="en-US" altLang="zh-TW" sz="4000" b="1" dirty="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 今天我們不</a:t>
            </a:r>
            <a:r>
              <a:rPr lang="zh-TW" altLang="en-US" sz="4000" b="1" dirty="0">
                <a:solidFill>
                  <a:srgbClr val="FFFFFF"/>
                </a:solidFill>
                <a:latin typeface="DFKai-SB" pitchFamily="65" charset="-120"/>
                <a:ea typeface="DFKai-SB" pitchFamily="65" charset="-120"/>
                <a:cs typeface="Arial" charset="0"/>
              </a:rPr>
              <a:t>但為自己，也為教會全體的光景而哀</a:t>
            </a:r>
            <a:r>
              <a:rPr lang="zh-TW" altLang="en-US" sz="4000" b="1" dirty="0" smtClean="0">
                <a:solidFill>
                  <a:srgbClr val="FFFFFF"/>
                </a:solidFill>
                <a:latin typeface="DFKai-SB" pitchFamily="65" charset="-120"/>
                <a:ea typeface="DFKai-SB" pitchFamily="65" charset="-120"/>
                <a:cs typeface="Arial" charset="0"/>
              </a:rPr>
              <a:t>慟 </a:t>
            </a:r>
            <a:r>
              <a:rPr lang="en-US" altLang="zh-TW" sz="4000" b="1" dirty="0" smtClean="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太 </a:t>
            </a:r>
            <a:r>
              <a:rPr lang="en-US" altLang="zh-TW" sz="4000" b="1" dirty="0" smtClean="0">
                <a:solidFill>
                  <a:srgbClr val="FFFFFF"/>
                </a:solidFill>
                <a:latin typeface="DFKai-SB" pitchFamily="65" charset="-120"/>
                <a:ea typeface="DFKai-SB" pitchFamily="65" charset="-120"/>
                <a:cs typeface="Arial" charset="0"/>
              </a:rPr>
              <a:t>5:4</a:t>
            </a:r>
            <a:r>
              <a:rPr lang="en-US" altLang="zh-TW" sz="4000" b="1" dirty="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、認罪、痛悔；求主使我們恢復起初的愛，行起初所行的事</a:t>
            </a:r>
            <a:r>
              <a:rPr lang="en-US" altLang="zh-TW" sz="4000" b="1" dirty="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啟 </a:t>
            </a:r>
            <a:r>
              <a:rPr lang="en-US" altLang="zh-TW" sz="4000" b="1" dirty="0" smtClean="0">
                <a:solidFill>
                  <a:srgbClr val="FFFFFF"/>
                </a:solidFill>
                <a:latin typeface="DFKai-SB" pitchFamily="65" charset="-120"/>
                <a:ea typeface="DFKai-SB" pitchFamily="65" charset="-120"/>
                <a:cs typeface="Arial" charset="0"/>
              </a:rPr>
              <a:t>2:4~5</a:t>
            </a:r>
            <a:r>
              <a:rPr lang="en-US" altLang="zh-TW" sz="4000" b="1" dirty="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a:t>
            </a:r>
            <a:endParaRPr lang="en-US" altLang="zh-TW" sz="2800" b="1" i="1" dirty="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625378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139700"/>
            <a:ext cx="9055100" cy="6740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b="1" dirty="0">
                <a:solidFill>
                  <a:srgbClr val="FFFFFF"/>
                </a:solidFill>
                <a:latin typeface="DFKai-SB" pitchFamily="65" charset="-120"/>
                <a:ea typeface="DFKai-SB" pitchFamily="65" charset="-120"/>
                <a:cs typeface="Arial" charset="0"/>
              </a:rPr>
              <a:t>神曉喻猶太人贖罪日是一年當中最重要的一天，所有的猶太人都敬畏這時刻，因為他們</a:t>
            </a:r>
            <a:r>
              <a:rPr lang="zh-TW" altLang="en-US" sz="3600" b="1" dirty="0" smtClean="0">
                <a:solidFill>
                  <a:srgbClr val="FFFFFF"/>
                </a:solidFill>
                <a:latin typeface="DFKai-SB" pitchFamily="65" charset="-120"/>
                <a:ea typeface="DFKai-SB" pitchFamily="65" charset="-120"/>
                <a:cs typeface="Arial" charset="0"/>
              </a:rPr>
              <a:t>知道</a:t>
            </a:r>
            <a:r>
              <a:rPr lang="zh-TW" altLang="en-US" sz="3600" b="1" dirty="0">
                <a:solidFill>
                  <a:srgbClr val="FFFFFF"/>
                </a:solidFill>
                <a:latin typeface="DFKai-SB" pitchFamily="65" charset="-120"/>
                <a:ea typeface="DFKai-SB" pitchFamily="65" charset="-120"/>
                <a:cs typeface="Arial" charset="0"/>
              </a:rPr>
              <a:t>，這是將決定他們再來一年的重要時刻。</a:t>
            </a:r>
            <a:r>
              <a:rPr lang="zh-TW" altLang="en-US" sz="3600" b="1" dirty="0" smtClean="0">
                <a:solidFill>
                  <a:srgbClr val="FFFFFF"/>
                </a:solidFill>
                <a:latin typeface="DFKai-SB" pitchFamily="65" charset="-120"/>
                <a:ea typeface="DFKai-SB" pitchFamily="65" charset="-120"/>
                <a:cs typeface="Arial" charset="0"/>
              </a:rPr>
              <a:t>這一</a:t>
            </a:r>
            <a:r>
              <a:rPr lang="zh-TW" altLang="en-US" sz="3600" b="1" dirty="0">
                <a:solidFill>
                  <a:srgbClr val="FFFFFF"/>
                </a:solidFill>
                <a:latin typeface="DFKai-SB" pitchFamily="65" charset="-120"/>
                <a:ea typeface="DFKai-SB" pitchFamily="65" charset="-120"/>
                <a:cs typeface="Arial" charset="0"/>
              </a:rPr>
              <a:t>天猶太全地都會安靜下來禁食禱告，停</a:t>
            </a:r>
            <a:r>
              <a:rPr lang="zh-TW" altLang="en-US" sz="3600" b="1" dirty="0" smtClean="0">
                <a:solidFill>
                  <a:srgbClr val="FFFFFF"/>
                </a:solidFill>
                <a:latin typeface="DFKai-SB" pitchFamily="65" charset="-120"/>
                <a:ea typeface="DFKai-SB" pitchFamily="65" charset="-120"/>
                <a:cs typeface="Arial" charset="0"/>
              </a:rPr>
              <a:t>止一</a:t>
            </a:r>
            <a:r>
              <a:rPr lang="zh-TW" altLang="en-US" sz="3600" b="1" dirty="0">
                <a:solidFill>
                  <a:srgbClr val="FFFFFF"/>
                </a:solidFill>
                <a:latin typeface="DFKai-SB" pitchFamily="65" charset="-120"/>
                <a:ea typeface="DFKai-SB" pitchFamily="65" charset="-120"/>
                <a:cs typeface="Arial" charset="0"/>
              </a:rPr>
              <a:t>切手中的工作，專心</a:t>
            </a:r>
            <a:r>
              <a:rPr lang="zh-TW" altLang="en-US" sz="3600" b="1" dirty="0" smtClean="0">
                <a:solidFill>
                  <a:srgbClr val="FFFFFF"/>
                </a:solidFill>
                <a:latin typeface="DFKai-SB" pitchFamily="65" charset="-120"/>
                <a:ea typeface="DFKai-SB" pitchFamily="65" charset="-120"/>
                <a:cs typeface="Arial" charset="0"/>
              </a:rPr>
              <a:t>在 神</a:t>
            </a:r>
            <a:r>
              <a:rPr lang="zh-TW" altLang="en-US" sz="3600" b="1" dirty="0">
                <a:solidFill>
                  <a:srgbClr val="FFFFFF"/>
                </a:solidFill>
                <a:latin typeface="DFKai-SB" pitchFamily="65" charset="-120"/>
                <a:ea typeface="DFKai-SB" pitchFamily="65" charset="-120"/>
                <a:cs typeface="Arial" charset="0"/>
              </a:rPr>
              <a:t>的面前禱告，並且反省他自</a:t>
            </a:r>
            <a:r>
              <a:rPr lang="zh-TW" altLang="en-US" sz="3600" b="1" dirty="0" smtClean="0">
                <a:solidFill>
                  <a:srgbClr val="FFFFFF"/>
                </a:solidFill>
                <a:latin typeface="DFKai-SB" pitchFamily="65" charset="-120"/>
                <a:ea typeface="DFKai-SB" pitchFamily="65" charset="-120"/>
                <a:cs typeface="Arial" charset="0"/>
              </a:rPr>
              <a:t>己</a:t>
            </a:r>
            <a:r>
              <a:rPr lang="zh-TW" altLang="en-US" sz="3600" b="1" dirty="0">
                <a:solidFill>
                  <a:srgbClr val="FFFFFF"/>
                </a:solidFill>
                <a:latin typeface="DFKai-SB" pitchFamily="65" charset="-120"/>
                <a:ea typeface="DFKai-SB" pitchFamily="65" charset="-120"/>
                <a:cs typeface="Arial" charset="0"/>
              </a:rPr>
              <a:t>，</a:t>
            </a:r>
            <a:r>
              <a:rPr lang="zh-TW" altLang="en-US" sz="3600" b="1" dirty="0" smtClean="0">
                <a:solidFill>
                  <a:srgbClr val="FFFFFF"/>
                </a:solidFill>
                <a:latin typeface="DFKai-SB" pitchFamily="65" charset="-120"/>
                <a:ea typeface="DFKai-SB" pitchFamily="65" charset="-120"/>
                <a:cs typeface="Arial" charset="0"/>
              </a:rPr>
              <a:t>直</a:t>
            </a:r>
            <a:r>
              <a:rPr lang="zh-TW" altLang="en-US" sz="3600" b="1" dirty="0">
                <a:solidFill>
                  <a:srgbClr val="FFFFFF"/>
                </a:solidFill>
                <a:latin typeface="DFKai-SB" pitchFamily="65" charset="-120"/>
                <a:ea typeface="DFKai-SB" pitchFamily="65" charset="-120"/>
                <a:cs typeface="Arial" charset="0"/>
              </a:rPr>
              <a:t>到</a:t>
            </a:r>
            <a:r>
              <a:rPr lang="zh-TW" altLang="en-US" sz="3600" b="1" dirty="0" smtClean="0">
                <a:solidFill>
                  <a:srgbClr val="FFFFFF"/>
                </a:solidFill>
                <a:latin typeface="DFKai-SB" pitchFamily="65" charset="-120"/>
                <a:ea typeface="DFKai-SB" pitchFamily="65" charset="-120"/>
                <a:cs typeface="Arial" charset="0"/>
              </a:rPr>
              <a:t>跟 神</a:t>
            </a:r>
            <a:r>
              <a:rPr lang="zh-TW" altLang="en-US" sz="3600" b="1" dirty="0">
                <a:solidFill>
                  <a:srgbClr val="FFFFFF"/>
                </a:solidFill>
                <a:latin typeface="DFKai-SB" pitchFamily="65" charset="-120"/>
                <a:ea typeface="DFKai-SB" pitchFamily="65" charset="-120"/>
                <a:cs typeface="Arial" charset="0"/>
              </a:rPr>
              <a:t>把這些帳都算清楚了，都還了，</a:t>
            </a:r>
            <a:r>
              <a:rPr lang="zh-TW" altLang="en-US" sz="3600" b="1" dirty="0" smtClean="0">
                <a:solidFill>
                  <a:srgbClr val="FFFFFF"/>
                </a:solidFill>
                <a:latin typeface="DFKai-SB" pitchFamily="65" charset="-120"/>
                <a:ea typeface="DFKai-SB" pitchFamily="65" charset="-120"/>
                <a:cs typeface="Arial" charset="0"/>
              </a:rPr>
              <a:t>跟 神</a:t>
            </a:r>
            <a:r>
              <a:rPr lang="zh-TW" altLang="en-US" sz="3600" b="1" dirty="0">
                <a:solidFill>
                  <a:srgbClr val="FFFFFF"/>
                </a:solidFill>
                <a:latin typeface="DFKai-SB" pitchFamily="65" charset="-120"/>
                <a:ea typeface="DFKai-SB" pitchFamily="65" charset="-120"/>
                <a:cs typeface="Arial" charset="0"/>
              </a:rPr>
              <a:t>有一個不欠債的心，他們的</a:t>
            </a:r>
            <a:r>
              <a:rPr lang="zh-TW" altLang="en-US" sz="3600" b="1" dirty="0" smtClean="0">
                <a:solidFill>
                  <a:srgbClr val="FFFFFF"/>
                </a:solidFill>
                <a:latin typeface="DFKai-SB" pitchFamily="65" charset="-120"/>
                <a:ea typeface="DFKai-SB" pitchFamily="65" charset="-120"/>
                <a:cs typeface="Arial" charset="0"/>
              </a:rPr>
              <a:t>心在 神</a:t>
            </a:r>
            <a:r>
              <a:rPr lang="zh-TW" altLang="en-US" sz="3600" b="1" dirty="0">
                <a:solidFill>
                  <a:srgbClr val="FFFFFF"/>
                </a:solidFill>
                <a:latin typeface="DFKai-SB" pitchFamily="65" charset="-120"/>
                <a:ea typeface="DFKai-SB" pitchFamily="65" charset="-120"/>
                <a:cs typeface="Arial" charset="0"/>
              </a:rPr>
              <a:t>面前弄對了</a:t>
            </a:r>
            <a:r>
              <a:rPr lang="zh-TW" altLang="en-US" sz="3600" b="1" dirty="0" smtClean="0">
                <a:solidFill>
                  <a:srgbClr val="FFFFFF"/>
                </a:solidFill>
                <a:latin typeface="DFKai-SB" pitchFamily="65" charset="-120"/>
                <a:ea typeface="DFKai-SB" pitchFamily="65" charset="-120"/>
                <a:cs typeface="Arial" charset="0"/>
              </a:rPr>
              <a:t>，才</a:t>
            </a:r>
            <a:r>
              <a:rPr lang="zh-TW" altLang="en-US" sz="3600" b="1" dirty="0">
                <a:solidFill>
                  <a:srgbClr val="FFFFFF"/>
                </a:solidFill>
                <a:latin typeface="DFKai-SB" pitchFamily="65" charset="-120"/>
                <a:ea typeface="DFKai-SB" pitchFamily="65" charset="-120"/>
                <a:cs typeface="Arial" charset="0"/>
              </a:rPr>
              <a:t>可以很平安地走進下一年，知道下一年會是個被祝福的年</a:t>
            </a:r>
            <a:r>
              <a:rPr lang="zh-TW" altLang="en-US" sz="3600" b="1" dirty="0" smtClean="0">
                <a:solidFill>
                  <a:srgbClr val="FFFFFF"/>
                </a:solidFill>
                <a:latin typeface="DFKai-SB" pitchFamily="65" charset="-120"/>
                <a:ea typeface="DFKai-SB" pitchFamily="65" charset="-120"/>
                <a:cs typeface="Arial" charset="0"/>
              </a:rPr>
              <a:t>。如</a:t>
            </a:r>
            <a:r>
              <a:rPr lang="zh-TW" altLang="en-US" sz="3600" b="1" dirty="0">
                <a:solidFill>
                  <a:srgbClr val="FFFFFF"/>
                </a:solidFill>
                <a:latin typeface="DFKai-SB" pitchFamily="65" charset="-120"/>
                <a:ea typeface="DFKai-SB" pitchFamily="65" charset="-120"/>
                <a:cs typeface="Arial" charset="0"/>
              </a:rPr>
              <a:t>果</a:t>
            </a:r>
            <a:r>
              <a:rPr lang="zh-TW" altLang="en-US" sz="3600" b="1" dirty="0" smtClean="0">
                <a:solidFill>
                  <a:srgbClr val="FFFFFF"/>
                </a:solidFill>
                <a:latin typeface="DFKai-SB" pitchFamily="65" charset="-120"/>
                <a:ea typeface="DFKai-SB" pitchFamily="65" charset="-120"/>
                <a:cs typeface="Arial" charset="0"/>
              </a:rPr>
              <a:t>贖罪</a:t>
            </a:r>
            <a:r>
              <a:rPr lang="zh-TW" altLang="en-US" sz="3600" b="1" dirty="0">
                <a:solidFill>
                  <a:srgbClr val="FFFFFF"/>
                </a:solidFill>
                <a:latin typeface="DFKai-SB" pitchFamily="65" charset="-120"/>
                <a:ea typeface="DFKai-SB" pitchFamily="65" charset="-120"/>
                <a:cs typeface="Arial" charset="0"/>
              </a:rPr>
              <a:t>日過了，還沒有把自己的心</a:t>
            </a:r>
            <a:r>
              <a:rPr lang="zh-TW" altLang="en-US" sz="3600" b="1" dirty="0" smtClean="0">
                <a:solidFill>
                  <a:srgbClr val="FFFFFF"/>
                </a:solidFill>
                <a:latin typeface="DFKai-SB" pitchFamily="65" charset="-120"/>
                <a:ea typeface="DFKai-SB" pitchFamily="65" charset="-120"/>
                <a:cs typeface="Arial" charset="0"/>
              </a:rPr>
              <a:t>跟 神</a:t>
            </a:r>
            <a:r>
              <a:rPr lang="zh-TW" altLang="en-US" sz="3600" b="1" dirty="0">
                <a:solidFill>
                  <a:srgbClr val="FFFFFF"/>
                </a:solidFill>
                <a:latin typeface="DFKai-SB" pitchFamily="65" charset="-120"/>
                <a:ea typeface="DFKai-SB" pitchFamily="65" charset="-120"/>
                <a:cs typeface="Arial" charset="0"/>
              </a:rPr>
              <a:t>弄對</a:t>
            </a:r>
            <a:r>
              <a:rPr lang="zh-TW" altLang="en-US" sz="3600" b="1" dirty="0" smtClean="0">
                <a:solidFill>
                  <a:srgbClr val="FFFFFF"/>
                </a:solidFill>
                <a:latin typeface="DFKai-SB" pitchFamily="65" charset="-120"/>
                <a:ea typeface="DFKai-SB" pitchFamily="65" charset="-120"/>
                <a:cs typeface="Arial" charset="0"/>
              </a:rPr>
              <a:t>，沒有把</a:t>
            </a:r>
            <a:r>
              <a:rPr lang="zh-TW" altLang="en-US" sz="3600" b="1" dirty="0">
                <a:solidFill>
                  <a:srgbClr val="FFFFFF"/>
                </a:solidFill>
                <a:latin typeface="DFKai-SB" pitchFamily="65" charset="-120"/>
                <a:ea typeface="DFKai-SB" pitchFamily="65" charset="-120"/>
                <a:cs typeface="Arial" charset="0"/>
              </a:rPr>
              <a:t>跟神所立的約實行出來，他們就知道下一</a:t>
            </a:r>
            <a:r>
              <a:rPr lang="zh-TW" altLang="en-US" sz="3600" b="1" dirty="0" smtClean="0">
                <a:solidFill>
                  <a:srgbClr val="FFFFFF"/>
                </a:solidFill>
                <a:latin typeface="DFKai-SB" pitchFamily="65" charset="-120"/>
                <a:ea typeface="DFKai-SB" pitchFamily="65" charset="-120"/>
                <a:cs typeface="Arial" charset="0"/>
              </a:rPr>
              <a:t>年會</a:t>
            </a:r>
            <a:r>
              <a:rPr lang="zh-TW" altLang="en-US" sz="3600" b="1" dirty="0">
                <a:solidFill>
                  <a:srgbClr val="FFFFFF"/>
                </a:solidFill>
                <a:latin typeface="DFKai-SB" pitchFamily="65" charset="-120"/>
                <a:ea typeface="DFKai-SB" pitchFamily="65" charset="-120"/>
                <a:cs typeface="Arial" charset="0"/>
              </a:rPr>
              <a:t>走進一個欠債的年的裡面</a:t>
            </a:r>
            <a:r>
              <a:rPr lang="zh-TW" altLang="en-US" sz="3600" b="1" dirty="0" smtClean="0">
                <a:solidFill>
                  <a:srgbClr val="FFFFFF"/>
                </a:solidFill>
                <a:latin typeface="DFKai-SB" pitchFamily="65" charset="-120"/>
                <a:ea typeface="DFKai-SB" pitchFamily="65" charset="-120"/>
                <a:cs typeface="Arial" charset="0"/>
              </a:rPr>
              <a:t>。</a:t>
            </a:r>
            <a:endParaRPr lang="en-US" altLang="zh-TW" sz="2400" b="1" i="1" dirty="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9556786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5444" y="551960"/>
            <a:ext cx="8960756" cy="6294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但他們的心地剛硬，直到今日誦讀舊約的時候，這帕子還沒有揭去。這帕子在基督裡已經廢去了。 </a:t>
            </a:r>
            <a:r>
              <a:rPr lang="zh-TW" altLang="en-US" sz="4000" b="1" dirty="0" smtClean="0">
                <a:solidFill>
                  <a:srgbClr val="FFFFFF"/>
                </a:solidFill>
                <a:latin typeface="DFKai-SB" pitchFamily="65" charset="-120"/>
                <a:ea typeface="DFKai-SB" pitchFamily="65" charset="-120"/>
                <a:cs typeface="Arial" charset="0"/>
              </a:rPr>
              <a:t>然</a:t>
            </a:r>
            <a:r>
              <a:rPr lang="zh-TW" altLang="en-US" sz="4000" b="1" dirty="0">
                <a:solidFill>
                  <a:srgbClr val="FFFFFF"/>
                </a:solidFill>
                <a:latin typeface="DFKai-SB" pitchFamily="65" charset="-120"/>
                <a:ea typeface="DFKai-SB" pitchFamily="65" charset="-120"/>
                <a:cs typeface="Arial" charset="0"/>
              </a:rPr>
              <a:t>而直到今日，每逢誦讀摩西書的時候，帕子還在他們心上</a:t>
            </a:r>
            <a:r>
              <a:rPr lang="zh-TW" altLang="en-US" sz="4000" b="1" dirty="0" smtClean="0">
                <a:solidFill>
                  <a:srgbClr val="FFFFFF"/>
                </a:solidFill>
                <a:latin typeface="DFKai-SB" pitchFamily="65" charset="-120"/>
                <a:ea typeface="DFKai-SB" pitchFamily="65" charset="-120"/>
                <a:cs typeface="Arial" charset="0"/>
              </a:rPr>
              <a:t>。但</a:t>
            </a:r>
            <a:r>
              <a:rPr lang="zh-TW" altLang="en-US" sz="4000" b="1" dirty="0">
                <a:solidFill>
                  <a:srgbClr val="FFFFFF"/>
                </a:solidFill>
                <a:latin typeface="DFKai-SB" pitchFamily="65" charset="-120"/>
                <a:ea typeface="DFKai-SB" pitchFamily="65" charset="-120"/>
                <a:cs typeface="Arial" charset="0"/>
              </a:rPr>
              <a:t>他們的心幾時歸向主，帕子就幾時除去了</a:t>
            </a:r>
            <a:r>
              <a:rPr lang="zh-TW" altLang="en-US" sz="4000" b="1" dirty="0" smtClean="0">
                <a:solidFill>
                  <a:srgbClr val="FFFFFF"/>
                </a:solidFill>
                <a:latin typeface="DFKai-SB" pitchFamily="65" charset="-120"/>
                <a:ea typeface="DFKai-SB" pitchFamily="65" charset="-120"/>
                <a:cs typeface="Arial" charset="0"/>
              </a:rPr>
              <a:t>。</a:t>
            </a: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哥林多後</a:t>
            </a:r>
            <a:r>
              <a:rPr lang="zh-TW" altLang="en-US" sz="3600" dirty="0" smtClean="0">
                <a:solidFill>
                  <a:srgbClr val="FFFFFF"/>
                </a:solidFill>
                <a:latin typeface="DFKai-SB" pitchFamily="65" charset="-120"/>
                <a:ea typeface="DFKai-SB" pitchFamily="65" charset="-120"/>
                <a:cs typeface="Arial" charset="0"/>
              </a:rPr>
              <a:t>書</a:t>
            </a:r>
            <a:r>
              <a:rPr lang="en-US" altLang="zh-TW" sz="3600" dirty="0">
                <a:solidFill>
                  <a:srgbClr val="FFFFFF"/>
                </a:solidFill>
                <a:latin typeface="Arial Narrow" pitchFamily="34" charset="0"/>
                <a:ea typeface="DFKai-SB" pitchFamily="65" charset="-120"/>
                <a:cs typeface="Arial" charset="0"/>
              </a:rPr>
              <a:t> </a:t>
            </a:r>
            <a:r>
              <a:rPr lang="en-US" altLang="zh-TW" sz="3600" dirty="0" smtClean="0">
                <a:solidFill>
                  <a:srgbClr val="FFFFFF"/>
                </a:solidFill>
                <a:latin typeface="Arial Narrow" pitchFamily="34" charset="0"/>
                <a:ea typeface="DFKai-SB" pitchFamily="65" charset="-120"/>
                <a:cs typeface="Arial" charset="0"/>
              </a:rPr>
              <a:t> 2 Cor. 3:14-16</a:t>
            </a:r>
            <a:r>
              <a:rPr lang="en-US" altLang="zh-TW" sz="3600" b="1" dirty="0" smtClean="0">
                <a:solidFill>
                  <a:srgbClr val="FFFFFF"/>
                </a:solidFill>
                <a:latin typeface="DFKai-SB" pitchFamily="65" charset="-120"/>
                <a:ea typeface="DFKai-SB" pitchFamily="65" charset="-120"/>
                <a:cs typeface="Arial" charset="0"/>
              </a:rPr>
              <a:t>)</a:t>
            </a: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b="1" i="1" dirty="0">
                <a:solidFill>
                  <a:srgbClr val="FFFFFF"/>
                </a:solidFill>
                <a:latin typeface="Arial Narrow" pitchFamily="34" charset="0"/>
                <a:ea typeface="DFKai-SB" pitchFamily="65" charset="-120"/>
                <a:cs typeface="Arial" charset="0"/>
              </a:rPr>
              <a:t>But their minds were made dull, for to this day the same veil remains when the old covenant is read. It has not been removed, because only in Christ is it taken </a:t>
            </a:r>
            <a:r>
              <a:rPr lang="en-US" altLang="zh-TW" b="1" i="1" dirty="0" smtClean="0">
                <a:solidFill>
                  <a:srgbClr val="FFFFFF"/>
                </a:solidFill>
                <a:latin typeface="Arial Narrow" pitchFamily="34" charset="0"/>
                <a:ea typeface="DFKai-SB" pitchFamily="65" charset="-120"/>
                <a:cs typeface="Arial" charset="0"/>
              </a:rPr>
              <a:t>away…   </a:t>
            </a:r>
            <a:r>
              <a:rPr lang="en-US" altLang="zh-TW" sz="2400" b="1" i="1" dirty="0" smtClean="0">
                <a:solidFill>
                  <a:srgbClr val="FFFFFF"/>
                </a:solidFill>
                <a:latin typeface="Arial Narrow" pitchFamily="34" charset="0"/>
                <a:ea typeface="DFKai-SB" pitchFamily="65" charset="-120"/>
                <a:cs typeface="Arial" charset="0"/>
              </a:rPr>
              <a:t>16  </a:t>
            </a:r>
            <a:r>
              <a:rPr lang="en-US" altLang="zh-TW" b="1" i="1" dirty="0" smtClean="0">
                <a:solidFill>
                  <a:srgbClr val="FFFFFF"/>
                </a:solidFill>
                <a:latin typeface="Arial Narrow" pitchFamily="34" charset="0"/>
                <a:ea typeface="DFKai-SB" pitchFamily="65" charset="-120"/>
                <a:cs typeface="Arial" charset="0"/>
              </a:rPr>
              <a:t>But </a:t>
            </a:r>
            <a:r>
              <a:rPr lang="en-US" altLang="zh-TW" b="1" i="1" dirty="0">
                <a:solidFill>
                  <a:srgbClr val="FFFFFF"/>
                </a:solidFill>
                <a:latin typeface="Arial Narrow" pitchFamily="34" charset="0"/>
                <a:ea typeface="DFKai-SB" pitchFamily="65" charset="-120"/>
                <a:cs typeface="Arial" charset="0"/>
              </a:rPr>
              <a:t>whenever anyone turns to the Lord, the veil is taken away.</a:t>
            </a:r>
          </a:p>
        </p:txBody>
      </p:sp>
    </p:spTree>
    <p:extLst>
      <p:ext uri="{BB962C8B-B14F-4D97-AF65-F5344CB8AC3E}">
        <p14:creationId xmlns:p14="http://schemas.microsoft.com/office/powerpoint/2010/main" val="3923142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65100" y="548591"/>
            <a:ext cx="8826500" cy="6309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800" b="1" u="sng" dirty="0">
                <a:solidFill>
                  <a:srgbClr val="FFFF00"/>
                </a:solidFill>
                <a:latin typeface="DFKai-SB" pitchFamily="65" charset="-120"/>
                <a:ea typeface="DFKai-SB" pitchFamily="65" charset="-120"/>
                <a:cs typeface="Arial" charset="0"/>
              </a:rPr>
              <a:t>住棚</a:t>
            </a:r>
            <a:r>
              <a:rPr lang="zh-TW" altLang="en-US" sz="4800" b="1" u="sng" dirty="0" smtClean="0">
                <a:solidFill>
                  <a:srgbClr val="FFFF00"/>
                </a:solidFill>
                <a:latin typeface="DFKai-SB" pitchFamily="65" charset="-120"/>
                <a:ea typeface="DFKai-SB" pitchFamily="65" charset="-120"/>
                <a:cs typeface="Arial" charset="0"/>
              </a:rPr>
              <a:t>節</a:t>
            </a:r>
            <a:r>
              <a:rPr lang="zh-TW" altLang="en-US" sz="4000" b="1" dirty="0" smtClean="0">
                <a:solidFill>
                  <a:srgbClr val="FFFF00"/>
                </a:solidFill>
                <a:latin typeface="DFKai-SB" pitchFamily="65" charset="-120"/>
                <a:ea typeface="DFKai-SB" pitchFamily="65" charset="-120"/>
                <a:cs typeface="Arial" charset="0"/>
              </a:rPr>
              <a:t>（</a:t>
            </a:r>
            <a:r>
              <a:rPr lang="en-US" altLang="zh-TW" sz="4000" dirty="0" smtClean="0">
                <a:solidFill>
                  <a:srgbClr val="FFFF00"/>
                </a:solidFill>
                <a:latin typeface="SBL Greek" panose="02000000000000000000" pitchFamily="2" charset="0"/>
                <a:ea typeface="SBL Greek" panose="02000000000000000000" pitchFamily="2" charset="0"/>
                <a:cs typeface="Arial" charset="0"/>
              </a:rPr>
              <a:t>Tabernacle</a:t>
            </a:r>
            <a:r>
              <a:rPr lang="zh-TW" altLang="en-US" sz="4000" b="1" dirty="0" smtClean="0">
                <a:solidFill>
                  <a:srgbClr val="FFFF00"/>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 豫</a:t>
            </a:r>
            <a:r>
              <a:rPr lang="zh-TW" altLang="en-US" sz="4000" b="1" dirty="0">
                <a:solidFill>
                  <a:srgbClr val="FFFFFF"/>
                </a:solidFill>
                <a:latin typeface="DFKai-SB" pitchFamily="65" charset="-120"/>
                <a:ea typeface="DFKai-SB" pitchFamily="65" charset="-120"/>
                <a:cs typeface="Arial" charset="0"/>
              </a:rPr>
              <a:t>表在世界的末了，基督要在地上建立千年國度</a:t>
            </a:r>
            <a:r>
              <a:rPr lang="en-US" altLang="zh-TW" sz="4000" b="1" dirty="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啟</a:t>
            </a:r>
            <a:r>
              <a:rPr lang="zh-TW" altLang="en-US" sz="4000" b="1" dirty="0">
                <a:solidFill>
                  <a:srgbClr val="FFFFFF"/>
                </a:solidFill>
                <a:latin typeface="DFKai-SB" pitchFamily="65" charset="-120"/>
                <a:ea typeface="DFKai-SB" pitchFamily="65" charset="-120"/>
                <a:cs typeface="Arial" charset="0"/>
              </a:rPr>
              <a:t> </a:t>
            </a:r>
            <a:r>
              <a:rPr lang="en-US" altLang="zh-TW" sz="4000" b="1" dirty="0" smtClean="0">
                <a:solidFill>
                  <a:srgbClr val="FFFFFF"/>
                </a:solidFill>
                <a:latin typeface="DFKai-SB" pitchFamily="65" charset="-120"/>
                <a:ea typeface="DFKai-SB" pitchFamily="65" charset="-120"/>
                <a:cs typeface="Arial" charset="0"/>
              </a:rPr>
              <a:t>11:15</a:t>
            </a:r>
            <a:r>
              <a:rPr lang="zh-TW" altLang="en-US" sz="4000" b="1" dirty="0" smtClean="0">
                <a:solidFill>
                  <a:srgbClr val="FFFFFF"/>
                </a:solidFill>
                <a:latin typeface="DFKai-SB" pitchFamily="65" charset="-120"/>
                <a:ea typeface="DFKai-SB" pitchFamily="65" charset="-120"/>
                <a:cs typeface="Arial" charset="0"/>
              </a:rPr>
              <a:t>；</a:t>
            </a:r>
            <a:r>
              <a:rPr lang="en-US" altLang="zh-TW" sz="4000" b="1" dirty="0" smtClean="0">
                <a:solidFill>
                  <a:srgbClr val="FFFFFF"/>
                </a:solidFill>
                <a:latin typeface="DFKai-SB" pitchFamily="65" charset="-120"/>
                <a:ea typeface="DFKai-SB" pitchFamily="65" charset="-120"/>
                <a:cs typeface="Arial" charset="0"/>
              </a:rPr>
              <a:t>20:4</a:t>
            </a:r>
            <a:r>
              <a:rPr lang="en-US" altLang="zh-TW" sz="4000" b="1" dirty="0">
                <a:solidFill>
                  <a:srgbClr val="FFFFFF"/>
                </a:solidFill>
                <a:latin typeface="DFKai-SB" pitchFamily="65" charset="-120"/>
                <a:ea typeface="DFKai-SB" pitchFamily="65" charset="-120"/>
                <a:cs typeface="Arial" charset="0"/>
              </a:rPr>
              <a:t>)</a:t>
            </a:r>
            <a:r>
              <a:rPr lang="zh-TW" altLang="en-US" sz="4000" b="1" dirty="0">
                <a:solidFill>
                  <a:schemeClr val="bg1"/>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最</a:t>
            </a:r>
            <a:r>
              <a:rPr lang="zh-TW" altLang="en-US" sz="4000" b="1" dirty="0" smtClean="0">
                <a:solidFill>
                  <a:srgbClr val="FFFFFF"/>
                </a:solidFill>
                <a:latin typeface="DFKai-SB" pitchFamily="65" charset="-120"/>
                <a:ea typeface="DFKai-SB" pitchFamily="65" charset="-120"/>
                <a:cs typeface="Arial" charset="0"/>
              </a:rPr>
              <a:t>終將引</a:t>
            </a:r>
            <a:r>
              <a:rPr lang="zh-TW" altLang="en-US" sz="4000" b="1" dirty="0">
                <a:solidFill>
                  <a:srgbClr val="FFFFFF"/>
                </a:solidFill>
                <a:latin typeface="DFKai-SB" pitchFamily="65" charset="-120"/>
                <a:ea typeface="DFKai-SB" pitchFamily="65" charset="-120"/>
                <a:cs typeface="Arial" charset="0"/>
              </a:rPr>
              <a:t>進新耶路撒冷</a:t>
            </a:r>
            <a:r>
              <a:rPr lang="zh-TW" altLang="en-US" sz="4000" b="1" dirty="0" smtClean="0">
                <a:solidFill>
                  <a:srgbClr val="FFFFFF"/>
                </a:solidFill>
                <a:latin typeface="DFKai-SB" pitchFamily="65" charset="-120"/>
                <a:ea typeface="DFKai-SB" pitchFamily="65" charset="-120"/>
                <a:cs typeface="Arial" charset="0"/>
              </a:rPr>
              <a:t>， 神</a:t>
            </a:r>
            <a:r>
              <a:rPr lang="zh-TW" altLang="en-US" sz="4000" b="1" dirty="0">
                <a:solidFill>
                  <a:srgbClr val="FFFFFF"/>
                </a:solidFill>
                <a:latin typeface="DFKai-SB" pitchFamily="65" charset="-120"/>
                <a:ea typeface="DFKai-SB" pitchFamily="65" charset="-120"/>
                <a:cs typeface="Arial" charset="0"/>
              </a:rPr>
              <a:t>的帳幕在人</a:t>
            </a:r>
            <a:r>
              <a:rPr lang="zh-TW" altLang="en-US" sz="4000" b="1" dirty="0" smtClean="0">
                <a:solidFill>
                  <a:srgbClr val="FFFFFF"/>
                </a:solidFill>
                <a:latin typeface="DFKai-SB" pitchFamily="65" charset="-120"/>
                <a:ea typeface="DFKai-SB" pitchFamily="65" charset="-120"/>
                <a:cs typeface="Arial" charset="0"/>
              </a:rPr>
              <a:t>間 </a:t>
            </a:r>
            <a:r>
              <a:rPr lang="en-US" altLang="zh-TW" sz="4000" b="1" dirty="0" smtClean="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啟</a:t>
            </a:r>
            <a:r>
              <a:rPr lang="zh-TW" altLang="en-US" sz="4000" b="1" dirty="0">
                <a:solidFill>
                  <a:srgbClr val="FFFFFF"/>
                </a:solidFill>
                <a:latin typeface="DFKai-SB" pitchFamily="65" charset="-120"/>
                <a:ea typeface="DFKai-SB" pitchFamily="65" charset="-120"/>
                <a:cs typeface="Arial" charset="0"/>
              </a:rPr>
              <a:t> </a:t>
            </a:r>
            <a:r>
              <a:rPr lang="en-US" altLang="zh-TW" sz="4000" b="1" dirty="0" smtClean="0">
                <a:solidFill>
                  <a:srgbClr val="FFFFFF"/>
                </a:solidFill>
                <a:latin typeface="DFKai-SB" pitchFamily="65" charset="-120"/>
                <a:ea typeface="DFKai-SB" pitchFamily="65" charset="-120"/>
                <a:cs typeface="Arial" charset="0"/>
              </a:rPr>
              <a:t>21:3</a:t>
            </a:r>
            <a:r>
              <a:rPr lang="en-US" altLang="zh-TW" sz="4000" b="1" dirty="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  基督徒要深</a:t>
            </a:r>
            <a:r>
              <a:rPr lang="zh-TW" altLang="en-US" sz="4000" b="1" dirty="0">
                <a:solidFill>
                  <a:srgbClr val="FFFFFF"/>
                </a:solidFill>
                <a:latin typeface="DFKai-SB" pitchFamily="65" charset="-120"/>
                <a:ea typeface="DFKai-SB" pitchFamily="65" charset="-120"/>
                <a:cs typeface="Arial" charset="0"/>
              </a:rPr>
              <a:t>深的體認到我們在地上不過是寄居的，我們的肉身也不過是暫時的帳棚，所以不要眷戀地上的事物，也不要過分珍惜自己，而要轉眼注目於那更美的家</a:t>
            </a:r>
            <a:r>
              <a:rPr lang="zh-TW" altLang="en-US" sz="4000" b="1" dirty="0" smtClean="0">
                <a:solidFill>
                  <a:srgbClr val="FFFFFF"/>
                </a:solidFill>
                <a:latin typeface="DFKai-SB" pitchFamily="65" charset="-120"/>
                <a:ea typeface="DFKai-SB" pitchFamily="65" charset="-120"/>
                <a:cs typeface="Arial" charset="0"/>
              </a:rPr>
              <a:t>鄉 </a:t>
            </a:r>
            <a:r>
              <a:rPr lang="en-US" altLang="zh-TW" sz="4000" b="1" dirty="0" smtClean="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來 </a:t>
            </a:r>
            <a:r>
              <a:rPr lang="en-US" altLang="zh-TW" sz="4000" b="1" dirty="0" smtClean="0">
                <a:solidFill>
                  <a:srgbClr val="FFFFFF"/>
                </a:solidFill>
                <a:latin typeface="DFKai-SB" pitchFamily="65" charset="-120"/>
                <a:ea typeface="DFKai-SB" pitchFamily="65" charset="-120"/>
                <a:cs typeface="Arial" charset="0"/>
              </a:rPr>
              <a:t>11:16)</a:t>
            </a:r>
            <a:r>
              <a:rPr lang="zh-TW" altLang="en-US" sz="4000" b="1" dirty="0">
                <a:solidFill>
                  <a:srgbClr val="FFFFFF"/>
                </a:solidFill>
                <a:latin typeface="DFKai-SB" pitchFamily="65" charset="-120"/>
                <a:ea typeface="DFKai-SB" pitchFamily="65" charset="-120"/>
                <a:cs typeface="Arial" charset="0"/>
              </a:rPr>
              <a:t>，和天上那永存的房</a:t>
            </a:r>
            <a:r>
              <a:rPr lang="zh-TW" altLang="en-US" sz="4000" b="1" dirty="0" smtClean="0">
                <a:solidFill>
                  <a:srgbClr val="FFFFFF"/>
                </a:solidFill>
                <a:latin typeface="DFKai-SB" pitchFamily="65" charset="-120"/>
                <a:ea typeface="DFKai-SB" pitchFamily="65" charset="-120"/>
                <a:cs typeface="Arial" charset="0"/>
              </a:rPr>
              <a:t>屋 </a:t>
            </a:r>
            <a:r>
              <a:rPr lang="en-US" altLang="zh-TW" sz="4000" b="1" dirty="0" smtClean="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林</a:t>
            </a:r>
            <a:r>
              <a:rPr lang="zh-TW" altLang="en-US" sz="4000" b="1" dirty="0" smtClean="0">
                <a:solidFill>
                  <a:srgbClr val="FFFFFF"/>
                </a:solidFill>
                <a:latin typeface="DFKai-SB" pitchFamily="65" charset="-120"/>
                <a:ea typeface="DFKai-SB" pitchFamily="65" charset="-120"/>
                <a:cs typeface="Arial" charset="0"/>
              </a:rPr>
              <a:t>後</a:t>
            </a:r>
            <a:r>
              <a:rPr lang="zh-TW" altLang="en-US" sz="4000" b="1" dirty="0">
                <a:solidFill>
                  <a:srgbClr val="FFFFFF"/>
                </a:solidFill>
                <a:latin typeface="DFKai-SB" pitchFamily="65" charset="-120"/>
                <a:ea typeface="DFKai-SB" pitchFamily="65" charset="-120"/>
                <a:cs typeface="Arial" charset="0"/>
              </a:rPr>
              <a:t> </a:t>
            </a:r>
            <a:r>
              <a:rPr lang="en-US" altLang="zh-TW" sz="4000" b="1" dirty="0" smtClean="0">
                <a:solidFill>
                  <a:srgbClr val="FFFFFF"/>
                </a:solidFill>
                <a:latin typeface="DFKai-SB" pitchFamily="65" charset="-120"/>
                <a:ea typeface="DFKai-SB" pitchFamily="65" charset="-120"/>
                <a:cs typeface="Arial" charset="0"/>
              </a:rPr>
              <a:t>5:1)</a:t>
            </a:r>
            <a:r>
              <a:rPr lang="zh-TW" altLang="en-US" sz="4000" b="1" dirty="0">
                <a:solidFill>
                  <a:srgbClr val="FFFFFF"/>
                </a:solidFill>
                <a:latin typeface="DFKai-SB" pitchFamily="65" charset="-120"/>
                <a:ea typeface="DFKai-SB" pitchFamily="65" charset="-120"/>
                <a:cs typeface="Arial" charset="0"/>
              </a:rPr>
              <a:t>。</a:t>
            </a:r>
            <a:endParaRPr lang="en-US" altLang="zh-TW" sz="2800" b="1" i="1" dirty="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277568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65100" y="1275860"/>
            <a:ext cx="8674100" cy="2123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400" b="1" dirty="0">
                <a:solidFill>
                  <a:srgbClr val="FFC000"/>
                </a:solidFill>
                <a:latin typeface="DFKai-SB" pitchFamily="65" charset="-120"/>
                <a:ea typeface="DFKai-SB" pitchFamily="65" charset="-120"/>
                <a:cs typeface="Arial" charset="0"/>
              </a:rPr>
              <a:t>吹角節、贖罪日和住棚</a:t>
            </a:r>
            <a:r>
              <a:rPr lang="zh-TW" altLang="en-US" sz="4400" b="1" dirty="0" smtClean="0">
                <a:solidFill>
                  <a:srgbClr val="FFC000"/>
                </a:solidFill>
                <a:latin typeface="DFKai-SB" pitchFamily="65" charset="-120"/>
                <a:ea typeface="DFKai-SB" pitchFamily="65" charset="-120"/>
                <a:cs typeface="Arial" charset="0"/>
              </a:rPr>
              <a:t>節</a:t>
            </a:r>
            <a:r>
              <a:rPr lang="zh-TW" altLang="en-US" sz="4400" b="1" dirty="0" smtClean="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 </a:t>
            </a:r>
            <a:r>
              <a:rPr lang="zh-TW" altLang="en-US" sz="4400" b="1" dirty="0" smtClean="0">
                <a:solidFill>
                  <a:srgbClr val="FFFFFF"/>
                </a:solidFill>
                <a:latin typeface="DFKai-SB" pitchFamily="65" charset="-120"/>
                <a:ea typeface="DFKai-SB" pitchFamily="65" charset="-120"/>
                <a:cs typeface="Arial" charset="0"/>
              </a:rPr>
              <a:t>這</a:t>
            </a:r>
            <a:r>
              <a:rPr lang="zh-TW" altLang="en-US" sz="4400" b="1" dirty="0">
                <a:solidFill>
                  <a:srgbClr val="FFFFFF"/>
                </a:solidFill>
                <a:latin typeface="DFKai-SB" pitchFamily="65" charset="-120"/>
                <a:ea typeface="DFKai-SB" pitchFamily="65" charset="-120"/>
                <a:cs typeface="Arial" charset="0"/>
              </a:rPr>
              <a:t>末三個節期，要應驗於</a:t>
            </a:r>
            <a:r>
              <a:rPr lang="zh-TW" altLang="en-US" sz="4400" b="1" dirty="0">
                <a:solidFill>
                  <a:srgbClr val="FFFF00"/>
                </a:solidFill>
                <a:latin typeface="DFKai-SB" pitchFamily="65" charset="-120"/>
                <a:ea typeface="DFKai-SB" pitchFamily="65" charset="-120"/>
                <a:cs typeface="Arial" charset="0"/>
              </a:rPr>
              <a:t>主第二次降臨</a:t>
            </a:r>
            <a:r>
              <a:rPr lang="zh-TW" altLang="en-US" sz="4400" b="1" dirty="0">
                <a:solidFill>
                  <a:srgbClr val="FFFFFF"/>
                </a:solidFill>
                <a:latin typeface="DFKai-SB" pitchFamily="65" charset="-120"/>
                <a:ea typeface="DFKai-SB" pitchFamily="65" charset="-120"/>
                <a:cs typeface="Arial" charset="0"/>
              </a:rPr>
              <a:t>的時候。</a:t>
            </a:r>
            <a:endParaRPr lang="en-US" altLang="zh-TW" b="1" i="1" dirty="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0809376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690261"/>
            <a:ext cx="9144000" cy="6186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400" b="1" dirty="0">
                <a:solidFill>
                  <a:srgbClr val="FFFFFF"/>
                </a:solidFill>
                <a:latin typeface="DFKai-SB" pitchFamily="65" charset="-120"/>
                <a:ea typeface="DFKai-SB" pitchFamily="65" charset="-120"/>
                <a:cs typeface="Arial" charset="0"/>
              </a:rPr>
              <a:t>當我們</a:t>
            </a:r>
            <a:r>
              <a:rPr lang="zh-TW" altLang="en-US" sz="4400" b="1" dirty="0" smtClean="0">
                <a:solidFill>
                  <a:srgbClr val="FFFFFF"/>
                </a:solidFill>
                <a:latin typeface="DFKai-SB" pitchFamily="65" charset="-120"/>
                <a:ea typeface="DFKai-SB" pitchFamily="65" charset="-120"/>
                <a:cs typeface="Arial" charset="0"/>
              </a:rPr>
              <a:t>進入吹</a:t>
            </a:r>
            <a:r>
              <a:rPr lang="zh-TW" altLang="en-US" sz="4400" b="1" dirty="0">
                <a:solidFill>
                  <a:srgbClr val="FFFFFF"/>
                </a:solidFill>
                <a:latin typeface="DFKai-SB" pitchFamily="65" charset="-120"/>
                <a:ea typeface="DFKai-SB" pitchFamily="65" charset="-120"/>
                <a:cs typeface="Arial" charset="0"/>
              </a:rPr>
              <a:t>角</a:t>
            </a:r>
            <a:r>
              <a:rPr lang="zh-TW" altLang="en-US" sz="4400" b="1" dirty="0" smtClean="0">
                <a:solidFill>
                  <a:srgbClr val="FFFFFF"/>
                </a:solidFill>
                <a:latin typeface="DFKai-SB" pitchFamily="65" charset="-120"/>
                <a:ea typeface="DFKai-SB" pitchFamily="65" charset="-120"/>
                <a:cs typeface="Arial" charset="0"/>
              </a:rPr>
              <a:t>節</a:t>
            </a:r>
            <a:r>
              <a:rPr lang="en-US" altLang="zh-TW" sz="4400" b="1" dirty="0" smtClean="0">
                <a:solidFill>
                  <a:srgbClr val="FFFFFF"/>
                </a:solidFill>
                <a:latin typeface="DFKai-SB" pitchFamily="65" charset="-120"/>
                <a:ea typeface="DFKai-SB" pitchFamily="65" charset="-120"/>
                <a:cs typeface="Arial" charset="0"/>
              </a:rPr>
              <a:t>,</a:t>
            </a:r>
            <a:r>
              <a:rPr lang="zh-TW" altLang="en-US" sz="4400" b="1" dirty="0">
                <a:solidFill>
                  <a:srgbClr val="FFFFFF"/>
                </a:solidFill>
                <a:latin typeface="DFKai-SB" pitchFamily="65" charset="-120"/>
                <a:ea typeface="DFKai-SB" pitchFamily="65" charset="-120"/>
                <a:cs typeface="Arial" charset="0"/>
              </a:rPr>
              <a:t>贖罪</a:t>
            </a:r>
            <a:r>
              <a:rPr lang="zh-TW" altLang="en-US" sz="4400" b="1" dirty="0" smtClean="0">
                <a:solidFill>
                  <a:srgbClr val="FFFFFF"/>
                </a:solidFill>
                <a:latin typeface="DFKai-SB" pitchFamily="65" charset="-120"/>
                <a:ea typeface="DFKai-SB" pitchFamily="65" charset="-120"/>
                <a:cs typeface="Arial" charset="0"/>
              </a:rPr>
              <a:t>日</a:t>
            </a:r>
            <a:r>
              <a:rPr lang="en-US" altLang="zh-TW" sz="4400" b="1" dirty="0" smtClean="0">
                <a:solidFill>
                  <a:srgbClr val="FFFFFF"/>
                </a:solidFill>
                <a:latin typeface="DFKai-SB" pitchFamily="65" charset="-120"/>
                <a:ea typeface="DFKai-SB" pitchFamily="65" charset="-120"/>
                <a:cs typeface="Arial" charset="0"/>
              </a:rPr>
              <a:t>,</a:t>
            </a:r>
            <a:r>
              <a:rPr lang="zh-TW" altLang="en-US" sz="4400" b="1" dirty="0" smtClean="0">
                <a:solidFill>
                  <a:srgbClr val="FFFFFF"/>
                </a:solidFill>
                <a:latin typeface="DFKai-SB" pitchFamily="65" charset="-120"/>
                <a:ea typeface="DFKai-SB" pitchFamily="65" charset="-120"/>
                <a:cs typeface="Arial" charset="0"/>
              </a:rPr>
              <a:t>和住</a:t>
            </a:r>
            <a:r>
              <a:rPr lang="zh-TW" altLang="en-US" sz="4400" b="1" dirty="0">
                <a:solidFill>
                  <a:srgbClr val="FFFFFF"/>
                </a:solidFill>
                <a:latin typeface="DFKai-SB" pitchFamily="65" charset="-120"/>
                <a:ea typeface="DFKai-SB" pitchFamily="65" charset="-120"/>
                <a:cs typeface="Arial" charset="0"/>
              </a:rPr>
              <a:t>棚</a:t>
            </a:r>
            <a:r>
              <a:rPr lang="zh-TW" altLang="en-US" sz="4400" b="1" dirty="0" smtClean="0">
                <a:solidFill>
                  <a:srgbClr val="FFFFFF"/>
                </a:solidFill>
                <a:latin typeface="DFKai-SB" pitchFamily="65" charset="-120"/>
                <a:ea typeface="DFKai-SB" pitchFamily="65" charset="-120"/>
                <a:cs typeface="Arial" charset="0"/>
              </a:rPr>
              <a:t>節的耶</a:t>
            </a:r>
            <a:r>
              <a:rPr lang="zh-TW" altLang="en-US" sz="4400" b="1" dirty="0">
                <a:solidFill>
                  <a:srgbClr val="FFFFFF"/>
                </a:solidFill>
                <a:latin typeface="DFKai-SB" pitchFamily="65" charset="-120"/>
                <a:ea typeface="DFKai-SB" pitchFamily="65" charset="-120"/>
                <a:cs typeface="Arial" charset="0"/>
              </a:rPr>
              <a:t>和華節</a:t>
            </a:r>
            <a:r>
              <a:rPr lang="zh-TW" altLang="en-US" sz="4400" b="1" dirty="0" smtClean="0">
                <a:solidFill>
                  <a:srgbClr val="FFFFFF"/>
                </a:solidFill>
                <a:latin typeface="DFKai-SB" pitchFamily="65" charset="-120"/>
                <a:ea typeface="DFKai-SB" pitchFamily="65" charset="-120"/>
                <a:cs typeface="Arial" charset="0"/>
              </a:rPr>
              <a:t>期</a:t>
            </a:r>
            <a:r>
              <a:rPr lang="zh-TW" altLang="en-US" sz="4400" b="1" dirty="0">
                <a:solidFill>
                  <a:srgbClr val="FFFFFF"/>
                </a:solidFill>
                <a:latin typeface="DFKai-SB" pitchFamily="65" charset="-120"/>
                <a:ea typeface="DFKai-SB" pitchFamily="65" charset="-120"/>
                <a:cs typeface="Arial" charset="0"/>
              </a:rPr>
              <a:t>時</a:t>
            </a:r>
            <a:r>
              <a:rPr lang="zh-TW" altLang="en-US" sz="4400" b="1" dirty="0" smtClean="0">
                <a:solidFill>
                  <a:srgbClr val="FFFFFF"/>
                </a:solidFill>
                <a:latin typeface="DFKai-SB" pitchFamily="65" charset="-120"/>
                <a:ea typeface="DFKai-SB" pitchFamily="65" charset="-120"/>
                <a:cs typeface="Arial" charset="0"/>
              </a:rPr>
              <a:t>，讓我們明白這些節期對基督徒的意義，專</a:t>
            </a:r>
            <a:r>
              <a:rPr lang="zh-TW" altLang="en-US" sz="4400" b="1" dirty="0">
                <a:solidFill>
                  <a:srgbClr val="FFFFFF"/>
                </a:solidFill>
                <a:latin typeface="DFKai-SB" pitchFamily="65" charset="-120"/>
                <a:ea typeface="DFKai-SB" pitchFamily="65" charset="-120"/>
                <a:cs typeface="Arial" charset="0"/>
              </a:rPr>
              <a:t>心尋求 神、向 神禱告、領受新的恩膏，預備好自己在</a:t>
            </a:r>
            <a:r>
              <a:rPr lang="zh-TW" altLang="en-US" b="1" dirty="0">
                <a:solidFill>
                  <a:srgbClr val="FFFFFF"/>
                </a:solidFill>
                <a:latin typeface="DFKai-SB" pitchFamily="65" charset="-120"/>
                <a:ea typeface="DFKai-SB" pitchFamily="65" charset="-120"/>
                <a:cs typeface="Arial" charset="0"/>
              </a:rPr>
              <a:t> </a:t>
            </a:r>
            <a:r>
              <a:rPr lang="en-US" altLang="zh-TW" sz="4400" b="1" dirty="0">
                <a:solidFill>
                  <a:srgbClr val="FFFFFF"/>
                </a:solidFill>
                <a:latin typeface="DFKai-SB" pitchFamily="65" charset="-120"/>
                <a:ea typeface="DFKai-SB" pitchFamily="65" charset="-120"/>
                <a:cs typeface="Arial" charset="0"/>
              </a:rPr>
              <a:t>5778</a:t>
            </a:r>
            <a:r>
              <a:rPr lang="en-US" altLang="zh-TW" sz="2800" b="1" dirty="0">
                <a:solidFill>
                  <a:srgbClr val="FFFFFF"/>
                </a:solidFill>
                <a:latin typeface="DFKai-SB" pitchFamily="65" charset="-120"/>
                <a:ea typeface="DFKai-SB" pitchFamily="65" charset="-120"/>
                <a:cs typeface="Arial" charset="0"/>
              </a:rPr>
              <a:t> </a:t>
            </a:r>
            <a:r>
              <a:rPr lang="zh-TW" altLang="en-US" sz="4400" b="1" dirty="0">
                <a:solidFill>
                  <a:srgbClr val="FFFFFF"/>
                </a:solidFill>
                <a:latin typeface="DFKai-SB" pitchFamily="65" charset="-120"/>
                <a:ea typeface="DFKai-SB" pitchFamily="65" charset="-120"/>
                <a:cs typeface="Arial" charset="0"/>
              </a:rPr>
              <a:t>年之時，得以進入得勝的呼召，支</a:t>
            </a:r>
            <a:r>
              <a:rPr lang="zh-TW" altLang="en-US" sz="4400" b="1" dirty="0" smtClean="0">
                <a:solidFill>
                  <a:srgbClr val="FFFFFF"/>
                </a:solidFill>
                <a:latin typeface="DFKai-SB" pitchFamily="65" charset="-120"/>
                <a:ea typeface="DFKai-SB" pitchFamily="65" charset="-120"/>
                <a:cs typeface="Arial" charset="0"/>
              </a:rPr>
              <a:t>取耶</a:t>
            </a:r>
            <a:r>
              <a:rPr lang="zh-TW" altLang="en-US" sz="4400" b="1" dirty="0">
                <a:solidFill>
                  <a:srgbClr val="FFFFFF"/>
                </a:solidFill>
                <a:latin typeface="DFKai-SB" pitchFamily="65" charset="-120"/>
                <a:ea typeface="DFKai-SB" pitchFamily="65" charset="-120"/>
                <a:cs typeface="Arial" charset="0"/>
              </a:rPr>
              <a:t>穌基</a:t>
            </a:r>
            <a:r>
              <a:rPr lang="zh-TW" altLang="en-US" sz="4400" b="1" dirty="0" smtClean="0">
                <a:solidFill>
                  <a:srgbClr val="FFFFFF"/>
                </a:solidFill>
                <a:latin typeface="DFKai-SB" pitchFamily="65" charset="-120"/>
                <a:ea typeface="DFKai-SB" pitchFamily="65" charset="-120"/>
                <a:cs typeface="Arial" charset="0"/>
              </a:rPr>
              <a:t>督已</a:t>
            </a:r>
            <a:r>
              <a:rPr lang="zh-TW" altLang="en-US" sz="4400" b="1" dirty="0">
                <a:solidFill>
                  <a:srgbClr val="FFFFFF"/>
                </a:solidFill>
                <a:latin typeface="DFKai-SB" pitchFamily="65" charset="-120"/>
                <a:ea typeface="DFKai-SB" pitchFamily="65" charset="-120"/>
                <a:cs typeface="Arial" charset="0"/>
              </a:rPr>
              <a:t>經為我們預備一切豐盛的產業。</a:t>
            </a:r>
            <a:r>
              <a:rPr lang="zh-TW" altLang="en-US" sz="2400" b="1" dirty="0">
                <a:solidFill>
                  <a:srgbClr val="FFFFFF"/>
                </a:solidFill>
                <a:latin typeface="DFKai-SB" pitchFamily="65" charset="-120"/>
                <a:ea typeface="DFKai-SB" pitchFamily="65" charset="-120"/>
                <a:cs typeface="Arial" charset="0"/>
              </a:rPr>
              <a:t> </a:t>
            </a:r>
            <a:r>
              <a:rPr lang="zh-TW" altLang="en-US" sz="4400" b="1" dirty="0">
                <a:solidFill>
                  <a:srgbClr val="FFFFFF"/>
                </a:solidFill>
                <a:latin typeface="DFKai-SB" pitchFamily="65" charset="-120"/>
                <a:ea typeface="DFKai-SB" pitchFamily="65" charset="-120"/>
                <a:cs typeface="Arial" charset="0"/>
              </a:rPr>
              <a:t>也讓我們禱告尋求主，祈求我們的主耶穌，將我們的心及許多猶太人的心轉向祂</a:t>
            </a:r>
            <a:r>
              <a:rPr lang="zh-TW" altLang="en-US" sz="4400" b="1" dirty="0" smtClean="0">
                <a:solidFill>
                  <a:srgbClr val="FFFFFF"/>
                </a:solidFill>
                <a:latin typeface="DFKai-SB" pitchFamily="65" charset="-120"/>
                <a:ea typeface="DFKai-SB" pitchFamily="65" charset="-120"/>
                <a:cs typeface="Arial" charset="0"/>
              </a:rPr>
              <a:t>！</a:t>
            </a:r>
            <a:endParaRPr lang="en-US" altLang="zh-TW" sz="2800" b="1" i="1" dirty="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1745582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65100" y="1275860"/>
            <a:ext cx="8813800" cy="4832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400" b="1" dirty="0">
                <a:solidFill>
                  <a:srgbClr val="FFFFFF"/>
                </a:solidFill>
                <a:latin typeface="DFKai-SB" pitchFamily="65" charset="-120"/>
                <a:ea typeface="DFKai-SB" pitchFamily="65" charset="-120"/>
                <a:cs typeface="Arial" charset="0"/>
              </a:rPr>
              <a:t>進</a:t>
            </a:r>
            <a:r>
              <a:rPr lang="zh-TW" altLang="en-US" sz="4400" b="1" dirty="0" smtClean="0">
                <a:solidFill>
                  <a:srgbClr val="FFFFFF"/>
                </a:solidFill>
                <a:latin typeface="DFKai-SB" pitchFamily="65" charset="-120"/>
                <a:ea typeface="DFKai-SB" pitchFamily="65" charset="-120"/>
                <a:cs typeface="Arial" charset="0"/>
              </a:rPr>
              <a:t>入</a:t>
            </a:r>
            <a:r>
              <a:rPr lang="zh-TW" altLang="en-US" sz="2400" b="1" dirty="0" smtClean="0">
                <a:solidFill>
                  <a:srgbClr val="FFFFFF"/>
                </a:solidFill>
                <a:latin typeface="DFKai-SB" pitchFamily="65" charset="-120"/>
                <a:ea typeface="DFKai-SB" pitchFamily="65" charset="-120"/>
                <a:cs typeface="Arial" charset="0"/>
              </a:rPr>
              <a:t> </a:t>
            </a:r>
            <a:r>
              <a:rPr lang="en-US" altLang="zh-TW" sz="4400" b="1" dirty="0" smtClean="0">
                <a:solidFill>
                  <a:srgbClr val="FFFFFF"/>
                </a:solidFill>
                <a:latin typeface="DFKai-SB" pitchFamily="65" charset="-120"/>
                <a:ea typeface="DFKai-SB" pitchFamily="65" charset="-120"/>
                <a:cs typeface="Arial" charset="0"/>
              </a:rPr>
              <a:t>5778</a:t>
            </a:r>
            <a:r>
              <a:rPr lang="zh-TW" altLang="en-US" sz="2400" b="1" dirty="0" smtClean="0">
                <a:solidFill>
                  <a:srgbClr val="FFFFFF"/>
                </a:solidFill>
                <a:latin typeface="DFKai-SB" pitchFamily="65" charset="-120"/>
                <a:ea typeface="DFKai-SB" pitchFamily="65" charset="-120"/>
                <a:cs typeface="Arial" charset="0"/>
              </a:rPr>
              <a:t> </a:t>
            </a:r>
            <a:r>
              <a:rPr lang="zh-TW" altLang="en-US" sz="4400" b="1" dirty="0" smtClean="0">
                <a:solidFill>
                  <a:srgbClr val="FFFFFF"/>
                </a:solidFill>
                <a:latin typeface="DFKai-SB" pitchFamily="65" charset="-120"/>
                <a:ea typeface="DFKai-SB" pitchFamily="65" charset="-120"/>
                <a:cs typeface="Arial" charset="0"/>
              </a:rPr>
              <a:t>年</a:t>
            </a:r>
            <a:r>
              <a:rPr lang="zh-TW" altLang="en-US" sz="4400" b="1" dirty="0">
                <a:solidFill>
                  <a:srgbClr val="FFFFFF"/>
                </a:solidFill>
                <a:latin typeface="DFKai-SB" pitchFamily="65" charset="-120"/>
                <a:ea typeface="DFKai-SB" pitchFamily="65" charset="-120"/>
                <a:cs typeface="Arial" charset="0"/>
              </a:rPr>
              <a:t>，基督的教會勢必將面臨更艱鉅的挑戰，但是基督耶</a:t>
            </a:r>
            <a:r>
              <a:rPr lang="zh-TW" altLang="en-US" sz="4400" b="1" dirty="0" smtClean="0">
                <a:solidFill>
                  <a:srgbClr val="FFFFFF"/>
                </a:solidFill>
                <a:latin typeface="DFKai-SB" pitchFamily="65" charset="-120"/>
                <a:ea typeface="DFKai-SB" pitchFamily="65" charset="-120"/>
                <a:cs typeface="Arial" charset="0"/>
              </a:rPr>
              <a:t>穌─</a:t>
            </a:r>
            <a:r>
              <a:rPr lang="zh-TW" altLang="en-US" b="1" dirty="0" smtClean="0">
                <a:solidFill>
                  <a:srgbClr val="FFFFFF"/>
                </a:solidFill>
                <a:latin typeface="DFKai-SB" pitchFamily="65" charset="-120"/>
                <a:ea typeface="DFKai-SB" pitchFamily="65" charset="-120"/>
                <a:cs typeface="Arial" charset="0"/>
              </a:rPr>
              <a:t> </a:t>
            </a:r>
            <a:r>
              <a:rPr lang="zh-TW" altLang="en-US" sz="4400" b="1" dirty="0" smtClean="0">
                <a:solidFill>
                  <a:srgbClr val="FFFFFF"/>
                </a:solidFill>
                <a:latin typeface="DFKai-SB" pitchFamily="65" charset="-120"/>
                <a:ea typeface="DFKai-SB" pitchFamily="65" charset="-120"/>
                <a:cs typeface="Arial" charset="0"/>
              </a:rPr>
              <a:t>教</a:t>
            </a:r>
            <a:r>
              <a:rPr lang="zh-TW" altLang="en-US" sz="4400" b="1" dirty="0">
                <a:solidFill>
                  <a:srgbClr val="FFFFFF"/>
                </a:solidFill>
                <a:latin typeface="DFKai-SB" pitchFamily="65" charset="-120"/>
                <a:ea typeface="DFKai-SB" pitchFamily="65" charset="-120"/>
                <a:cs typeface="Arial" charset="0"/>
              </a:rPr>
              <a:t>會的元首，必以祂的權能，強而有力的介入、掌權在祂的教會，賜給祂的教會一個敞開的門，帶領祂的軍隊進入到一個全新的開啟與經歷中。</a:t>
            </a:r>
            <a:endParaRPr lang="en-US" altLang="zh-TW" sz="2800" b="1" i="1" dirty="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9653454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35905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2095722"/>
            <a:ext cx="9144000" cy="218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en-US" altLang="zh-TW" sz="5400" dirty="0">
                <a:solidFill>
                  <a:srgbClr val="FFFFFF"/>
                </a:solidFill>
                <a:latin typeface="DFKai-SB" pitchFamily="65" charset="-120"/>
                <a:ea typeface="DFKai-SB" pitchFamily="65" charset="-120"/>
                <a:cs typeface="Arial" charset="0"/>
              </a:rPr>
              <a:t>p</a:t>
            </a:r>
            <a:r>
              <a:rPr lang="en-US" altLang="zh-TW" sz="5400" dirty="0" smtClean="0">
                <a:solidFill>
                  <a:srgbClr val="FFFFFF"/>
                </a:solidFill>
                <a:latin typeface="DFKai-SB" pitchFamily="65" charset="-120"/>
                <a:ea typeface="DFKai-SB" pitchFamily="65" charset="-120"/>
                <a:cs typeface="Arial" charset="0"/>
              </a:rPr>
              <a:t>lay video</a:t>
            </a:r>
          </a:p>
          <a:p>
            <a:pPr algn="ctr" defTabSz="914400" eaLnBrk="1" fontAlgn="base" hangingPunct="1">
              <a:spcBef>
                <a:spcPct val="0"/>
              </a:spcBef>
              <a:spcAft>
                <a:spcPct val="0"/>
              </a:spcAft>
              <a:buFontTx/>
              <a:buNone/>
            </a:pPr>
            <a:endParaRPr lang="en-US" altLang="zh-TW" sz="2400" dirty="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r>
              <a:rPr lang="zh-TW" altLang="en-US" sz="5400" dirty="0" smtClean="0">
                <a:solidFill>
                  <a:srgbClr val="FFFFFF"/>
                </a:solidFill>
                <a:latin typeface="DFKai-SB" pitchFamily="65" charset="-120"/>
                <a:ea typeface="DFKai-SB" pitchFamily="65" charset="-120"/>
                <a:cs typeface="Arial" charset="0"/>
              </a:rPr>
              <a:t>「以</a:t>
            </a:r>
            <a:r>
              <a:rPr lang="zh-TW" altLang="en-US" sz="5400" dirty="0">
                <a:solidFill>
                  <a:srgbClr val="FFFFFF"/>
                </a:solidFill>
                <a:latin typeface="DFKai-SB" pitchFamily="65" charset="-120"/>
                <a:ea typeface="DFKai-SB" pitchFamily="65" charset="-120"/>
                <a:cs typeface="Arial" charset="0"/>
              </a:rPr>
              <a:t>利亞的日</a:t>
            </a:r>
            <a:r>
              <a:rPr lang="zh-TW" altLang="en-US" sz="5400" dirty="0" smtClean="0">
                <a:solidFill>
                  <a:srgbClr val="FFFFFF"/>
                </a:solidFill>
                <a:latin typeface="DFKai-SB" pitchFamily="65" charset="-120"/>
                <a:ea typeface="DFKai-SB" pitchFamily="65" charset="-120"/>
                <a:cs typeface="Arial" charset="0"/>
              </a:rPr>
              <a:t>子」</a:t>
            </a:r>
            <a:endParaRPr lang="en-US" altLang="zh-TW" sz="4800" i="1" dirty="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6214516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598210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0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30146</TotalTime>
  <Words>1935</Words>
  <Application>Microsoft Office PowerPoint</Application>
  <PresentationFormat>On-screen Show (4:3)</PresentationFormat>
  <Paragraphs>103</Paragraphs>
  <Slides>27</Slides>
  <Notes>0</Notes>
  <HiddenSlides>0</HiddenSlides>
  <MMClips>0</MMClips>
  <ScaleCrop>false</ScaleCrop>
  <HeadingPairs>
    <vt:vector size="6" baseType="variant">
      <vt:variant>
        <vt:lpstr>Fonts Used</vt:lpstr>
      </vt:variant>
      <vt:variant>
        <vt:i4>14</vt:i4>
      </vt:variant>
      <vt:variant>
        <vt:lpstr>Theme</vt:lpstr>
      </vt:variant>
      <vt:variant>
        <vt:i4>5</vt:i4>
      </vt:variant>
      <vt:variant>
        <vt:lpstr>Slide Titles</vt:lpstr>
      </vt:variant>
      <vt:variant>
        <vt:i4>27</vt:i4>
      </vt:variant>
    </vt:vector>
  </HeadingPairs>
  <TitlesOfParts>
    <vt:vector size="46" baseType="lpstr">
      <vt:lpstr>Antinoou</vt:lpstr>
      <vt:lpstr>Arial Unicode MS</vt:lpstr>
      <vt:lpstr>DFKai-SB</vt:lpstr>
      <vt:lpstr>Microsoft YaHei</vt:lpstr>
      <vt:lpstr>新細明體</vt:lpstr>
      <vt:lpstr>SBL Greek</vt:lpstr>
      <vt:lpstr>宋体</vt:lpstr>
      <vt:lpstr>Arial</vt:lpstr>
      <vt:lpstr>Arial Narrow</vt:lpstr>
      <vt:lpstr>Calibri</vt:lpstr>
      <vt:lpstr>Mongolian Baiti</vt:lpstr>
      <vt:lpstr>Tahoma</vt:lpstr>
      <vt:lpstr>Verdana</vt:lpstr>
      <vt:lpstr>Wingdings</vt:lpstr>
      <vt:lpstr>Template</vt:lpstr>
      <vt:lpstr>默认设计模板</vt:lpstr>
      <vt:lpstr>12_Default Design</vt:lpstr>
      <vt:lpstr>10_Office 佈景主題</vt:lpstr>
      <vt:lpstr>18_Default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Alfred Chen</cp:lastModifiedBy>
  <cp:revision>1962</cp:revision>
  <dcterms:created xsi:type="dcterms:W3CDTF">2014-11-02T05:55:36Z</dcterms:created>
  <dcterms:modified xsi:type="dcterms:W3CDTF">2017-09-30T07:49:13Z</dcterms:modified>
</cp:coreProperties>
</file>