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87" r:id="rId3"/>
    <p:sldMasterId id="2147485899" r:id="rId4"/>
  </p:sldMasterIdLst>
  <p:notesMasterIdLst>
    <p:notesMasterId r:id="rId20"/>
  </p:notesMasterIdLst>
  <p:sldIdLst>
    <p:sldId id="2318" r:id="rId5"/>
    <p:sldId id="2386" r:id="rId6"/>
    <p:sldId id="2347" r:id="rId7"/>
    <p:sldId id="2378" r:id="rId8"/>
    <p:sldId id="2379" r:id="rId9"/>
    <p:sldId id="2371" r:id="rId10"/>
    <p:sldId id="2376" r:id="rId11"/>
    <p:sldId id="2380" r:id="rId12"/>
    <p:sldId id="2387" r:id="rId13"/>
    <p:sldId id="2375" r:id="rId14"/>
    <p:sldId id="2370" r:id="rId15"/>
    <p:sldId id="2381" r:id="rId16"/>
    <p:sldId id="2321" r:id="rId17"/>
    <p:sldId id="2293" r:id="rId18"/>
    <p:sldId id="2338" r:id="rId19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9837" autoAdjust="0"/>
  </p:normalViewPr>
  <p:slideViewPr>
    <p:cSldViewPr snapToGrid="0" snapToObjects="1">
      <p:cViewPr varScale="1">
        <p:scale>
          <a:sx n="46" d="100"/>
          <a:sy n="46" d="100"/>
        </p:scale>
        <p:origin x="11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4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11/23/2017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11/23/2017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1891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3555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07405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2439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7097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91722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93401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683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9780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29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3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2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住棚節</a:t>
            </a:r>
            <a:r>
              <a:rPr lang="zh-TW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</a:t>
            </a: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活水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Living Water of Feast of Tabernacle</a:t>
            </a:r>
            <a:endParaRPr lang="en-US" altLang="zh-TW" sz="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 smtClean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October 8,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74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221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</a:t>
            </a:r>
            <a:r>
              <a:rPr lang="en-US" altLang="zh-TW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lay video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「住棚節」</a:t>
            </a:r>
            <a:endParaRPr lang="en-US" altLang="zh-TW" sz="60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y\Documents\3-Vancouver Life Photos\sermon pictures\Israel festiva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745902"/>
            <a:ext cx="7912100" cy="611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72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605284"/>
            <a:ext cx="9144000" cy="680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「你們收藏了地的出產，就從七月十五日起，要守耶和華的節七日。第一日為聖安息；第八日也為聖安息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。第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一日要拿美好樹上的果子和棕樹上的枝子，與茂密樹的枝條並河旁的柳枝，在耶和華─你們的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神面前歡樂七日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zh-TW" altLang="en-US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利未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Leviticus 23:39-40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39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“‘So beginning with the fifteenth day of the seventh month, after you have gathered the crops of the land, celebrate the festival to the Lord for seven days; the first day is a day of </a:t>
            </a:r>
            <a:r>
              <a:rPr lang="en-US" altLang="zh-TW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sabbath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rest, and the eighth day also is a day of </a:t>
            </a:r>
            <a:r>
              <a:rPr lang="en-US" altLang="zh-TW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sabbath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rest.</a:t>
            </a:r>
          </a:p>
        </p:txBody>
      </p:sp>
    </p:spTree>
    <p:extLst>
      <p:ext uri="{BB962C8B-B14F-4D97-AF65-F5344CB8AC3E}">
        <p14:creationId xmlns:p14="http://schemas.microsoft.com/office/powerpoint/2010/main" val="104751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794812"/>
            <a:ext cx="9004300" cy="606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每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年七月間，要向耶和華守這節七日。這為你們世世代代永遠的定例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們要住在棚裡七日；凡以色列家的人都要住在棚裡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，好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叫你們世世代代知道，我領以色列人出埃及地的時候曾使他們住在棚裡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是耶和華─你們的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神。」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利未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Leviticus 23:41-43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41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Celebrate this as a festival to the Lord for seven days each year. This is to be a lasting ordinance for the generations to come; celebrate it in the seventh month.</a:t>
            </a:r>
          </a:p>
        </p:txBody>
      </p:sp>
    </p:spTree>
    <p:extLst>
      <p:ext uri="{BB962C8B-B14F-4D97-AF65-F5344CB8AC3E}">
        <p14:creationId xmlns:p14="http://schemas.microsoft.com/office/powerpoint/2010/main" val="19968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y\Desktop\Taberna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-723899"/>
            <a:ext cx="8511904" cy="758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17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8100" y="656630"/>
            <a:ext cx="9105900" cy="563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住棚節</a:t>
            </a:r>
            <a:r>
              <a:rPr lang="zh-TW" altLang="en-US" sz="2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Sukkot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,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字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面含義是棚子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住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棚節，又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稱聖幕節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Feast of Tabernacle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今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年的住棚節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10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月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4-12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日。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用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棚子的居住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;</a:t>
            </a:r>
            <a:r>
              <a:rPr lang="en-US" altLang="zh-TW" sz="1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紀念以色列人漂流曠野，以棚為家四十年的歲月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棚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子的居住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;</a:t>
            </a:r>
            <a:r>
              <a:rPr lang="en-US" altLang="zh-TW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也提醒我們在這世上只不過是客旅，暫時居住在會壞的棚子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身體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豫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表在世界的末了，基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督將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引進新耶路撒冷， 神的帳幕在人間 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啟 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21:3)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b="1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99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592584"/>
            <a:ext cx="9144000" cy="550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我聽見有大聲音從寶座出來說：「看哪，　神的帳幕在人間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要與人同住，他們要作他的子民。　神要親自與他們同在，作他們的　神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啟示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錄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Revelation 21:3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 the last and greatest day of the festival, Jesus stood and said in a loud voice, “Let anyone who is thirsty come to me and drink.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Whoever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believes in me, as Scripture has said, rivers of living water will flow from within them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  By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this he meant the Spirit, whom those who believed in him were later to receive.</a:t>
            </a:r>
          </a:p>
        </p:txBody>
      </p:sp>
    </p:spTree>
    <p:extLst>
      <p:ext uri="{BB962C8B-B14F-4D97-AF65-F5344CB8AC3E}">
        <p14:creationId xmlns:p14="http://schemas.microsoft.com/office/powerpoint/2010/main" val="33118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92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住</a:t>
            </a: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棚</a:t>
            </a: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節大祭司的求雨祭</a:t>
            </a:r>
            <a:endParaRPr lang="en-US" altLang="zh-TW" sz="48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76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683518"/>
            <a:ext cx="9144000" cy="618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看哪！　神是我的拯救；我要倚靠他，並不懼怕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為主耶和華是我的力量，是我的詩歌，他也成了我的拯救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以，你們必從救恩的泉源歡然取水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zh-TW" altLang="en-US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12:2-3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Surely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God is my salvation;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I will trust and not be afraid.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Lord, the Lord himself, is my strength and my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defense;</a:t>
            </a:r>
            <a:endParaRPr lang="en-US" altLang="zh-TW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he has become my salvation.”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With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joy you will draw water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from the wells of salvation.</a:t>
            </a:r>
          </a:p>
        </p:txBody>
      </p:sp>
    </p:spTree>
    <p:extLst>
      <p:ext uri="{BB962C8B-B14F-4D97-AF65-F5344CB8AC3E}">
        <p14:creationId xmlns:p14="http://schemas.microsoft.com/office/powerpoint/2010/main" val="266852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598934"/>
            <a:ext cx="9144000" cy="6771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節期的末日，就是最大之日，耶穌站著高聲說：「人若渴了，可以到我這裡來喝。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我的人就如經上所說：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從他腹中要流出活水的江河來。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穌這話是指著信他之人要受聖靈說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的。</a:t>
            </a:r>
            <a:endParaRPr lang="zh-TW" altLang="en-US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7:37-39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 the last and greatest day of the festival, Jesus stood and said in a loud voice, “Let anyone who is thirsty come to me and drink.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Whoever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believes in me, as Scripture has said, rivers of living water will flow from within them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  By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this he meant the Spirit, whom those who believed in him were later to receive.</a:t>
            </a:r>
          </a:p>
        </p:txBody>
      </p:sp>
    </p:spTree>
    <p:extLst>
      <p:ext uri="{BB962C8B-B14F-4D97-AF65-F5344CB8AC3E}">
        <p14:creationId xmlns:p14="http://schemas.microsoft.com/office/powerpoint/2010/main" val="153597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" y="827534"/>
            <a:ext cx="8991600" cy="5062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耶穌回答說：「凡喝這水的還要再渴；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若喝我所賜的水就永遠不渴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所賜的水要在他裡頭成為泉源，直湧到永生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4:13-14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Jesus answered, “Everyone who drinks this water will be thirsty again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whoever drinks the water I give them will never thirst. Indeed, the water I give them will become in them a spring of water welling up to eternal life.”</a:t>
            </a:r>
          </a:p>
        </p:txBody>
      </p:sp>
    </p:spTree>
    <p:extLst>
      <p:ext uri="{BB962C8B-B14F-4D97-AF65-F5344CB8AC3E}">
        <p14:creationId xmlns:p14="http://schemas.microsoft.com/office/powerpoint/2010/main" val="24467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656084"/>
            <a:ext cx="9144000" cy="630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耶和華的話臨到我說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你去向耶路撒冷人的耳中喊叫說，耶和華如此說：你幼年的恩愛，婚姻的愛情，你怎樣在曠野，在未曾耕種之地跟隨我，我都記得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Jeremiah 2:1-2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b="1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word of the Lord came to me: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“Go and proclaim in the hearing of Jerusalem: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This is what the Lord says: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“‘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remember the devotion of your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youth, how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as a bride you loved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me 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followed me through the wilderness,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through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land not sown.</a:t>
            </a:r>
          </a:p>
        </p:txBody>
      </p:sp>
    </p:spTree>
    <p:extLst>
      <p:ext uri="{BB962C8B-B14F-4D97-AF65-F5344CB8AC3E}">
        <p14:creationId xmlns:p14="http://schemas.microsoft.com/office/powerpoint/2010/main" val="127399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5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221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</a:t>
            </a:r>
            <a:r>
              <a:rPr lang="en-US" altLang="zh-TW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lay video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「充滿我」</a:t>
            </a:r>
            <a:endParaRPr lang="en-US" altLang="zh-TW" sz="60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45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30576</TotalTime>
  <Words>788</Words>
  <Application>Microsoft Office PowerPoint</Application>
  <PresentationFormat>On-screen Show (4:3)</PresentationFormat>
  <Paragraphs>78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32" baseType="lpstr">
      <vt:lpstr>Antinoou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12_Default Design</vt:lpstr>
      <vt:lpstr>10_Office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1992</cp:revision>
  <dcterms:created xsi:type="dcterms:W3CDTF">2014-11-02T05:55:36Z</dcterms:created>
  <dcterms:modified xsi:type="dcterms:W3CDTF">2017-11-23T21:35:00Z</dcterms:modified>
</cp:coreProperties>
</file>