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</p:sldMasterIdLst>
  <p:notesMasterIdLst>
    <p:notesMasterId r:id="rId36"/>
  </p:notesMasterIdLst>
  <p:sldIdLst>
    <p:sldId id="2318" r:id="rId5"/>
    <p:sldId id="2378" r:id="rId6"/>
    <p:sldId id="2400" r:id="rId7"/>
    <p:sldId id="2395" r:id="rId8"/>
    <p:sldId id="2410" r:id="rId9"/>
    <p:sldId id="2409" r:id="rId10"/>
    <p:sldId id="2394" r:id="rId11"/>
    <p:sldId id="2371" r:id="rId12"/>
    <p:sldId id="2408" r:id="rId13"/>
    <p:sldId id="2389" r:id="rId14"/>
    <p:sldId id="2413" r:id="rId15"/>
    <p:sldId id="2397" r:id="rId16"/>
    <p:sldId id="2412" r:id="rId17"/>
    <p:sldId id="2396" r:id="rId18"/>
    <p:sldId id="2403" r:id="rId19"/>
    <p:sldId id="2387" r:id="rId20"/>
    <p:sldId id="2392" r:id="rId21"/>
    <p:sldId id="2390" r:id="rId22"/>
    <p:sldId id="2379" r:id="rId23"/>
    <p:sldId id="2411" r:id="rId24"/>
    <p:sldId id="2398" r:id="rId25"/>
    <p:sldId id="2402" r:id="rId26"/>
    <p:sldId id="2407" r:id="rId27"/>
    <p:sldId id="2404" r:id="rId28"/>
    <p:sldId id="2405" r:id="rId29"/>
    <p:sldId id="2406" r:id="rId30"/>
    <p:sldId id="2393" r:id="rId31"/>
    <p:sldId id="2338" r:id="rId32"/>
    <p:sldId id="2399" r:id="rId33"/>
    <p:sldId id="2391" r:id="rId34"/>
    <p:sldId id="2293" r:id="rId3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9837" autoAdjust="0"/>
  </p:normalViewPr>
  <p:slideViewPr>
    <p:cSldViewPr snapToGrid="0" snapToObjects="1">
      <p:cViewPr varScale="1">
        <p:scale>
          <a:sx n="46" d="100"/>
          <a:sy n="46" d="100"/>
        </p:scale>
        <p:origin x="11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3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11/23/2017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苦難中的得勝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Victory in Suffering</a:t>
            </a:r>
            <a:endParaRPr lang="en-US" altLang="zh-TW" sz="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 smtClean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October 15,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4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917922"/>
            <a:ext cx="8877300" cy="594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興起，發光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為你的光已經來到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和華的榮耀發現照耀你。</a:t>
            </a:r>
            <a:r>
              <a:rPr lang="zh-TW" altLang="en-US" sz="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哪，黑暗遮蓋大地，幽暗遮蓋萬民，耶和華卻要顯現照耀你；他的榮耀要現在你身上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60:1-2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Arise, shine, for your light has come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the glory of the Lord rises upon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you.  See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darkness covers the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earth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thick darkness is over the peoples,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the Lord rises upon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his glory appears over you.</a:t>
            </a:r>
          </a:p>
        </p:txBody>
      </p:sp>
    </p:spTree>
    <p:extLst>
      <p:ext uri="{BB962C8B-B14F-4D97-AF65-F5344CB8AC3E}">
        <p14:creationId xmlns:p14="http://schemas.microsoft.com/office/powerpoint/2010/main" val="104751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4684"/>
            <a:ext cx="88773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從前西羅亞樓倒塌了，壓死十八個人；你們以為那些人比一切住在耶路撒冷的人更有罪嗎？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告訴你們，不是的！你們若不悔改，都要如此滅亡！」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13:4-5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Or those eighteen who died when the tower in Siloam fell on them—do you think they were more guilty than all the others living in Jerusalem? I tell you, no! But unless you repent, you too will all perish.</a:t>
            </a:r>
          </a:p>
        </p:txBody>
      </p:sp>
    </p:spTree>
    <p:extLst>
      <p:ext uri="{BB962C8B-B14F-4D97-AF65-F5344CB8AC3E}">
        <p14:creationId xmlns:p14="http://schemas.microsoft.com/office/powerpoint/2010/main" val="11681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" y="884684"/>
            <a:ext cx="89916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我勸你，第一要為萬人懇求、禱告、代求、祝謝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君王和一切在位的，也該如此，使我們可以敬虔、端正、平安無事地度日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Timothy 2:1-2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urge, then, first of all, that petitions, prayers, intercession and thanksgiving be made for all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people—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kings and all those in authority, that we may live peaceful and quiet lives in all godliness and holiness. </a:t>
            </a:r>
          </a:p>
        </p:txBody>
      </p:sp>
    </p:spTree>
    <p:extLst>
      <p:ext uri="{BB962C8B-B14F-4D97-AF65-F5344CB8AC3E}">
        <p14:creationId xmlns:p14="http://schemas.microsoft.com/office/powerpoint/2010/main" val="3914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92100" y="1175812"/>
            <a:ext cx="8763000" cy="40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受苦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」的來源 </a:t>
            </a:r>
            <a:r>
              <a:rPr lang="en-US" altLang="zh-TW" sz="4800" dirty="0" smtClean="0">
                <a:solidFill>
                  <a:srgbClr val="FFFF00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The origin of suffering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 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  </a:t>
            </a:r>
            <a:r>
              <a:rPr lang="en-US" altLang="zh-TW" sz="48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from God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所造成的，也就是自己或他人所造成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   </a:t>
            </a:r>
            <a:r>
              <a:rPr lang="en-US" altLang="zh-TW" sz="48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from men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出自於魔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鬼  </a:t>
            </a:r>
            <a:r>
              <a:rPr lang="en-US" altLang="zh-TW" sz="48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from devil</a:t>
            </a:r>
          </a:p>
        </p:txBody>
      </p:sp>
    </p:spTree>
    <p:extLst>
      <p:ext uri="{BB962C8B-B14F-4D97-AF65-F5344CB8AC3E}">
        <p14:creationId xmlns:p14="http://schemas.microsoft.com/office/powerpoint/2010/main" val="408170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48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出自</a:t>
            </a:r>
            <a:r>
              <a:rPr lang="zh-TW" altLang="en-US" sz="48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於  神</a:t>
            </a:r>
            <a:r>
              <a:rPr lang="zh-TW" altLang="en-US" sz="48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48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受苦</a:t>
            </a:r>
            <a:endParaRPr lang="en-US" altLang="zh-TW" sz="480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600" dirty="0" smtClean="0">
              <a:solidFill>
                <a:srgbClr val="FFFF00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Affliction from the Lord</a:t>
            </a:r>
            <a:endParaRPr lang="en-US" altLang="zh-TW" sz="100" b="1" kern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0" b="1" kern="0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51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1600" y="884684"/>
            <a:ext cx="9042400" cy="489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求你照著你使我們受苦的日子，和我們遭難的年歲，叫我們喜樂。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你的作為向你僕人顯現；願你的榮耀向他們子孫顯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明。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90:15-16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Make us glad for as many days as you have afflicted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us,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many years as we have seen trouble.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May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deeds be shown to your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servants, your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splendor to their children.</a:t>
            </a:r>
          </a:p>
        </p:txBody>
      </p:sp>
    </p:spTree>
    <p:extLst>
      <p:ext uri="{BB962C8B-B14F-4D97-AF65-F5344CB8AC3E}">
        <p14:creationId xmlns:p14="http://schemas.microsoft.com/office/powerpoint/2010/main" val="21783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349250"/>
            <a:ext cx="764540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8700" y="5981700"/>
            <a:ext cx="713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龍蝦</a:t>
            </a:r>
            <a:r>
              <a:rPr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殼</a:t>
            </a:r>
            <a:endParaRPr lang="zh-TW" altLang="en-US" sz="48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51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y\Desktop\eagl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897326"/>
            <a:ext cx="8724900" cy="396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900" y="4864100"/>
            <a:ext cx="87249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又如鷹攪動巢窩，在雛鷹以上兩翅搧展，接取雛鷹，背在兩翼之上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申命記 </a:t>
            </a:r>
            <a:r>
              <a:rPr lang="en-US" altLang="zh-TW" sz="36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Deuteronomy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32:11</a:t>
            </a: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80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" y="516384"/>
            <a:ext cx="8991600" cy="661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耶和華遇見他在曠野─荒涼野獸吼叫之地，就環繞他，看顧他，保護他，如同保護眼中的瞳人。</a:t>
            </a:r>
            <a:r>
              <a:rPr lang="zh-TW" altLang="en-US" sz="1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         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如鷹攪動巢窩，在雛鷹以上兩翅搧展，接取雛鷹，背在兩翼之上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申命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Deuteronomy 32:10-11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desert land he found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him, in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 barren and howling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waste. 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shielded him and cared for him;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guarded him as the apple of his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eye, like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 eagle that stirs up its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nest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hovers over its young,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spreads its wings to catch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carries them aloft.</a:t>
            </a:r>
          </a:p>
        </p:txBody>
      </p:sp>
    </p:spTree>
    <p:extLst>
      <p:ext uri="{BB962C8B-B14F-4D97-AF65-F5344CB8AC3E}">
        <p14:creationId xmlns:p14="http://schemas.microsoft.com/office/powerpoint/2010/main" val="10602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" y="516384"/>
            <a:ext cx="89916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主雖然以艱難給你當餅，以困苦給你當水，你的教師卻不再隱藏；你眼必看見你的教師。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或向左或向右，你必聽見後邊有聲音說：「這是正路，要行在其間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30:20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Although the Lord gives you the bread of adversity and the water of affliction, your teachers will be hidden no more; with your own eyes you will see them. Whether you turn to the right or to the left, your ears will hear a voice behind you, saying, “This is the way; walk in it.”</a:t>
            </a:r>
          </a:p>
        </p:txBody>
      </p:sp>
    </p:spTree>
    <p:extLst>
      <p:ext uri="{BB962C8B-B14F-4D97-AF65-F5344CB8AC3E}">
        <p14:creationId xmlns:p14="http://schemas.microsoft.com/office/powerpoint/2010/main" val="301597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4684"/>
            <a:ext cx="8661400" cy="489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因為你們蒙恩，不但得以信服基督，並要為他受苦。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們的爭戰，就與你們在我身上從前所看見、現在所聽見的一樣。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Philippians 1:29-30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it has been granted to you on behalf of Christ not only to believe in him, but also to suffer for him,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since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are going through the same struggle you saw I had, and now hear that I still have.</a:t>
            </a:r>
          </a:p>
        </p:txBody>
      </p:sp>
    </p:spTree>
    <p:extLst>
      <p:ext uri="{BB962C8B-B14F-4D97-AF65-F5344CB8AC3E}">
        <p14:creationId xmlns:p14="http://schemas.microsoft.com/office/powerpoint/2010/main" val="34142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700" y="1658412"/>
            <a:ext cx="88519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經歷苦難時，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神有時並不拿去我們的苦難，而是在苦難中與我們同在，與我們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一同經歷苦難。</a:t>
            </a:r>
            <a:endParaRPr lang="en-US" altLang="zh-TW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7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4684"/>
            <a:ext cx="91440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他們在一切苦難中，他也同受苦難；並且他面前的使者拯救他們；他以慈愛和憐憫救贖他們；在古時的日子常保抱他們，懷搋他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63:9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all their distress he too was distressed,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the angel of his presence saved them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his love and mercy he redeemed them;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he lifted them up and carried them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all the days of old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6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41784"/>
            <a:ext cx="9144000" cy="661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親愛的弟兄啊，有火煉的試驗臨到你們，不要以為奇怪（似乎是遭遇非常的事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），倒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要歡喜；因為你們是與基督一同受苦，使你們在他榮耀顯現的時候，也可以歡喜快樂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Peter 4:12-13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Dear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friends, do not be surprised at the fiery ordeal that has come on you to test you, as though something strange were happening to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you. But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rejoice inasmuch as you participate in the sufferings of Christ, so that you may be overjoyed when his glory is revealed.</a:t>
            </a:r>
          </a:p>
        </p:txBody>
      </p:sp>
    </p:spTree>
    <p:extLst>
      <p:ext uri="{BB962C8B-B14F-4D97-AF65-F5344CB8AC3E}">
        <p14:creationId xmlns:p14="http://schemas.microsoft.com/office/powerpoint/2010/main" val="240895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4684"/>
            <a:ext cx="8699500" cy="427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我將這些事告訴你們，是要叫你們在我裡面有平安。在世上，你們有苦難；但你們可以放心，我已經勝了世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界。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16:33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have told you these things, so that in me you may have peace. In this world you will have trouble. But take heart!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I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have overcome the world.</a:t>
            </a:r>
          </a:p>
        </p:txBody>
      </p:sp>
    </p:spTree>
    <p:extLst>
      <p:ext uri="{BB962C8B-B14F-4D97-AF65-F5344CB8AC3E}">
        <p14:creationId xmlns:p14="http://schemas.microsoft.com/office/powerpoint/2010/main" val="188151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884684"/>
            <a:ext cx="86995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那賜諸般恩典的　神曾在基督裡召你們，得享他永遠的榮耀，等你們暫受苦難之後，必要親自成全你們，堅固你們，賜力量給你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Peter 5:10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the God of all grace, who called you to his eternal glory in Christ, after you have suffered a little while, will himself restore you and make you strong, firm and steadfast.</a:t>
            </a:r>
          </a:p>
        </p:txBody>
      </p:sp>
    </p:spTree>
    <p:extLst>
      <p:ext uri="{BB962C8B-B14F-4D97-AF65-F5344CB8AC3E}">
        <p14:creationId xmlns:p14="http://schemas.microsoft.com/office/powerpoint/2010/main" val="40163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15900" y="784612"/>
            <a:ext cx="8763000" cy="31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名大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師卡內基說：「苦難是人生最好的教育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 偉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大的人格無法在平庸中養成，只有經歷熔煉和磨難，願望才會激發，視野才會開闊，靈魂才會昇華，人生才會走向成功。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2050" name="Picture 2" descr="C:\Users\Ray\Desktop\k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331" y="3954700"/>
            <a:ext cx="4889412" cy="289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42900" y="855286"/>
            <a:ext cx="8445500" cy="19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舒伯特說：「我的音樂是才華和厄運之子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很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奇怪地，眾人似乎最欣賞我在困厄之際所蘊釀的音樂。」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964656"/>
            <a:ext cx="6921500" cy="3893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30200" y="1531412"/>
            <a:ext cx="8496300" cy="19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在生命經歷苦難時，不要急著問</a:t>
            </a: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神「為什麼」，而要尋求</a:t>
            </a:r>
            <a:r>
              <a:rPr lang="zh-TW" altLang="en-US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神啟示我們受苦的意義和目的。</a:t>
            </a:r>
            <a:endParaRPr lang="en-US" altLang="zh-TW" i="1" dirty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4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917922"/>
            <a:ext cx="8902700" cy="594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讓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基督徒「受苦」的目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endParaRPr lang="zh-TW" altLang="en-US" sz="44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1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苦使我們願意悔改，脫離罪惡轄制，使我們走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道路之中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苦使我們願意改變自己，順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服</a:t>
            </a:r>
            <a:r>
              <a:rPr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旨意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苦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使</a:t>
            </a:r>
            <a:r>
              <a:rPr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旨意成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全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苦使更多人能得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到</a:t>
            </a:r>
            <a:r>
              <a:rPr lang="zh-TW" altLang="en-US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祝福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受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苦使我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們真正能為主所用、與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基督同得榮耀 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84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04800" y="856367"/>
            <a:ext cx="86487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我們在一切患難中，他就安慰我們，叫我們能用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神所賜的安慰去安慰那遭各樣患難的人。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們既多受基督的苦楚，就靠基督多得安慰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1:4-5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all their distress he too was distressed,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and the angel of his presence saved them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his love and mercy he redeemed them;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he lifted them up and carried them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all the days of old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959912"/>
            <a:ext cx="89281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在「受苦」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中生命沒有成長的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原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1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能這個受苦並非出自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而是人所造成的，也就是自己或他人所造成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因行惡受苦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得前書</a:t>
            </a:r>
            <a:r>
              <a:rPr lang="zh-TW" altLang="en-US" sz="1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3:17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能這個受苦並非出自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而是魔鬼造成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可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能這個受苦是出自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但我們不願接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受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磨鍊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曠野中的以色列人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720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90500" y="794812"/>
            <a:ext cx="861060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正在受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苦的自己禱告</a:t>
            </a:r>
            <a:endParaRPr lang="en-US" altLang="zh-TW" sz="44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求主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耶穌安慰你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乾你的眼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淚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，相信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恩典夠你用，祂的時間不錯誤，祂的旨意必然成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全，流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淚撒種的，必歡呼收割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相信你乃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與主一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苦，在受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苦的日子當中，祂不但從未撇棄過你，並且祂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要扶持你，與你一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同走過這段受苦的日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子，使我們生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命能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夠長大成熟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能成主合用的器皿。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30200" y="1074212"/>
            <a:ext cx="8483600" cy="557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正在受</a:t>
            </a: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苦的別人禱告</a:t>
            </a:r>
            <a:endParaRPr lang="en-US" altLang="zh-TW" sz="44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求主聖靈親自賜給他們安慰、盼望和夠用的恩典。 不論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斷他們，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不輕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看他們；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反倒要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尊敬他們、幫助他們、支持他們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、與哀哭的同哭，陪伴他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們一同走過苦難的死蔭幽谷，宣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告並感謝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旨意必然成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全在他們的生命當中。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6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4000" y="998012"/>
            <a:ext cx="86741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受苦中的感謝</a:t>
            </a:r>
            <a:endParaRPr lang="en-US" altLang="zh-TW" sz="44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我們不但要在順境之中感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謝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神，更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要在受苦的時候感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謝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神；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因為苦難才是我們生命能夠成長、能夠蒙受的祝福的關鍵因素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為當我們在受苦之中，我們乃是與我們的主一同受苦，我們乃是與我們的主更加親近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苦也使我們與這位受苦的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主真實的相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遇。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5100" y="1150848"/>
            <a:ext cx="86995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我從前風聞有你，現在親眼看見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Job 42:5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My ears had heard of you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but now my eyes have seen you.</a:t>
            </a:r>
          </a:p>
        </p:txBody>
      </p:sp>
    </p:spTree>
    <p:extLst>
      <p:ext uri="{BB962C8B-B14F-4D97-AF65-F5344CB8AC3E}">
        <p14:creationId xmlns:p14="http://schemas.microsoft.com/office/powerpoint/2010/main" val="323388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21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lang="en-US" altLang="zh-TW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「親眼見祢」</a:t>
            </a:r>
            <a:endParaRPr lang="en-US" altLang="zh-TW" sz="60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7412"/>
            <a:ext cx="8763000" cy="747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奧古斯丁在神義論堅持神有絕對的主權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，祂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管理整個宇宙，祂的完全在於祂終極的能力，祂的善與美是無限的，因此在祂裡面是沒有惡的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。即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使神容讓那惡者控制這個世代的人類社會，整個永恆的宇宙是由祂掌管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我們更可以禱告戰勝黑暗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。受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苦是短暫的，神的福樂才是永恆的，盼望可將人的焦點從眼前轉移到將來。在苦難中，堅信上帝有絕對主權，不只是讓人心得安慰，而是明白生命的保障，因為一切都是在神的掌權下。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3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959912"/>
            <a:ext cx="87630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「生命中的每個苦難、每個傷痛、每個打擊，都有它的意義。」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生命，總是在挫折和磨難中茁壯；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思想，總是在徘徊和失意中成熟；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意志，總是在殘酷和無情中堅強。</a:t>
            </a:r>
            <a:endParaRPr lang="en-US" altLang="zh-TW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23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5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31169</TotalTime>
  <Words>2400</Words>
  <Application>Microsoft Office PowerPoint</Application>
  <PresentationFormat>On-screen Show (4:3)</PresentationFormat>
  <Paragraphs>164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48" baseType="lpstr">
      <vt:lpstr>Aegyptus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2043</cp:revision>
  <dcterms:created xsi:type="dcterms:W3CDTF">2014-11-02T05:55:36Z</dcterms:created>
  <dcterms:modified xsi:type="dcterms:W3CDTF">2017-11-23T21:47:25Z</dcterms:modified>
</cp:coreProperties>
</file>