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  <p:sldMasterId id="2147485923" r:id="rId5"/>
  </p:sldMasterIdLst>
  <p:notesMasterIdLst>
    <p:notesMasterId r:id="rId28"/>
  </p:notesMasterIdLst>
  <p:sldIdLst>
    <p:sldId id="2434" r:id="rId6"/>
    <p:sldId id="2435" r:id="rId7"/>
    <p:sldId id="2436" r:id="rId8"/>
    <p:sldId id="2437" r:id="rId9"/>
    <p:sldId id="2438" r:id="rId10"/>
    <p:sldId id="2439" r:id="rId11"/>
    <p:sldId id="2440" r:id="rId12"/>
    <p:sldId id="2441" r:id="rId13"/>
    <p:sldId id="2442" r:id="rId14"/>
    <p:sldId id="2443" r:id="rId15"/>
    <p:sldId id="2444" r:id="rId16"/>
    <p:sldId id="2445" r:id="rId17"/>
    <p:sldId id="2446" r:id="rId18"/>
    <p:sldId id="2447" r:id="rId19"/>
    <p:sldId id="2448" r:id="rId20"/>
    <p:sldId id="2449" r:id="rId21"/>
    <p:sldId id="2450" r:id="rId22"/>
    <p:sldId id="2451" r:id="rId23"/>
    <p:sldId id="2452" r:id="rId24"/>
    <p:sldId id="2453" r:id="rId25"/>
    <p:sldId id="2454" r:id="rId26"/>
    <p:sldId id="2455" r:id="rId27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9837" autoAdjust="0"/>
  </p:normalViewPr>
  <p:slideViewPr>
    <p:cSldViewPr snapToGrid="0" snapToObjects="1">
      <p:cViewPr>
        <p:scale>
          <a:sx n="50" d="100"/>
          <a:sy n="50" d="100"/>
        </p:scale>
        <p:origin x="107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2110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5751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0965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019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9222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1009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2905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961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將圖片拖曳至版面配置區或按一下圖示以新增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1273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0108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95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F5C39BE-6D10-9347-BEEA-74659A10D503}" type="datetimeFigureOut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2017/11/23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8F55DA4-5A8C-054B-B63D-6CEF309D5B5F}" type="slidenum">
              <a:rPr kumimoji="1"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kumimoji="1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9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4" r:id="rId1"/>
    <p:sldLayoutId id="2147485925" r:id="rId2"/>
    <p:sldLayoutId id="2147485926" r:id="rId3"/>
    <p:sldLayoutId id="2147485927" r:id="rId4"/>
    <p:sldLayoutId id="2147485928" r:id="rId5"/>
    <p:sldLayoutId id="2147485929" r:id="rId6"/>
    <p:sldLayoutId id="2147485930" r:id="rId7"/>
    <p:sldLayoutId id="2147485931" r:id="rId8"/>
    <p:sldLayoutId id="2147485932" r:id="rId9"/>
    <p:sldLayoutId id="2147485933" r:id="rId10"/>
    <p:sldLayoutId id="21474859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看見將來的事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Perceiving Our Future</a:t>
            </a:r>
            <a:endParaRPr lang="en-US" altLang="zh-TW" sz="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 smtClean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October 22,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2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752822"/>
            <a:ext cx="8851900" cy="614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耶和華又有話對他說：「這人必不成為你的後嗣；你本身所生的才成為你的後嗣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是領他走到外邊，說：「你向天觀看，數算眾星，能數得過來嗎？」又對他說：「你的後裔將要如此。」</a:t>
            </a:r>
            <a:r>
              <a:rPr lang="zh-TW" altLang="en-US" sz="1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伯蘭信耶和華，耶和華就以此為他的義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Genesis 15:4-6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He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took him outside and said, “Look up at the sky and count the stars—if indeed you can count them.” Then he said to him, “So shall your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offspring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3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4300" y="0"/>
            <a:ext cx="17226844" cy="969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4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972612"/>
            <a:ext cx="8877300" cy="510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保羅，或亞波羅，或磯法，或世界，或生，或死，或現今的事，或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將來的事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，全是你們的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；並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且你們是屬基督的，基督又是屬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3:21-22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whether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Paul or Apollos or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Cephas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or the world or life or death or the present or </a:t>
            </a:r>
            <a:r>
              <a:rPr lang="en-US" altLang="zh-TW" sz="4000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future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—all are yours, and you are of Christ, and Christ is of God.</a:t>
            </a:r>
          </a:p>
        </p:txBody>
      </p:sp>
    </p:spTree>
    <p:extLst>
      <p:ext uri="{BB962C8B-B14F-4D97-AF65-F5344CB8AC3E}">
        <p14:creationId xmlns:p14="http://schemas.microsoft.com/office/powerpoint/2010/main" val="386743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917922"/>
            <a:ext cx="8877300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只等真理的聖靈來了，他要引導你們明白（原文是進入）一切的真理；因為他不是憑自己說的，乃是把他所聽見的都說出來，並要把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將來的事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告訴你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16:13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he, the Spirit of truth, comes, he will guide you into all the truth. He will not speak on his own; he will speak only what he hears, and he will tell you </a:t>
            </a:r>
            <a:r>
              <a:rPr lang="en-US" altLang="zh-TW" sz="4000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what is yet to come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76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12212"/>
            <a:ext cx="9055100" cy="674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大衛派幾個利未人在耶和華的約櫃前事奉，頌揚，稱謝，讚美耶和華─以色列的　神：為首的是亞薩，其次是撒迦利雅、雅薛、示米拉末、耶歇、瑪他提雅、以利押、比拿雅、俄別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以東、耶利，鼓瑟彈琴；惟有亞薩敲鈸，大發響聲；祭司比拿雅和雅哈悉常在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神的約櫃前吹號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歷代志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Chronicles 16:4-5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21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appointed some of the Levites to minister before the ark of the Lord, to extol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thank, and praise the Lord, the God of Israel:</a:t>
            </a:r>
          </a:p>
        </p:txBody>
      </p:sp>
    </p:spTree>
    <p:extLst>
      <p:ext uri="{BB962C8B-B14F-4D97-AF65-F5344CB8AC3E}">
        <p14:creationId xmlns:p14="http://schemas.microsoft.com/office/powerpoint/2010/main" val="21322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774879"/>
            <a:ext cx="89662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正如經上所寫的：此後，我要回來，重新修造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大衛倒塌的帳幕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，把那破壞的重新修造建立起來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，叫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餘剩的人，就是凡稱為我名下的外邦人，都尋求主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15:16-17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After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this I will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return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rebuild </a:t>
            </a:r>
            <a:r>
              <a:rPr lang="en-US" altLang="zh-TW" sz="3600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David’s fallen tent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Its ruins I will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rebuild,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will restore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it, that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rest of mankind may seek the Lord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even all the Gentiles who bear my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name, says the Lord, who does these things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87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1" y="-271430"/>
            <a:ext cx="9131919" cy="609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43100" y="5824126"/>
            <a:ext cx="5092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5927"/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 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Ephesus</a:t>
            </a:r>
            <a:endParaRPr lang="zh-TW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36922"/>
            <a:ext cx="9144000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凡住在以弗所的，無論是猶太人，是希臘人，都知道這事，也都懼怕；主耶穌的名從此就尊大了。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已經信的，多有人來承認訴說自己所行的事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平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素行邪術的，也有許多人把書拿來，堆積在眾人面前焚燒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們算計書價，便知道共合五萬塊錢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的道大大興旺，而且得勝，就是這樣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19:17-20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17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this became known to the Jews and Greeks living in Ephesus, they were all seized with fear, and the name of the Lord Jesus was held in high honor.</a:t>
            </a:r>
          </a:p>
        </p:txBody>
      </p:sp>
    </p:spTree>
    <p:extLst>
      <p:ext uri="{BB962C8B-B14F-4D97-AF65-F5344CB8AC3E}">
        <p14:creationId xmlns:p14="http://schemas.microsoft.com/office/powerpoint/2010/main" val="5381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917922"/>
            <a:ext cx="8877300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但我要仍舊住在以弗所，直等到五旬節；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為有寬大又有功效的門為我開了，並且反對的人也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多。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前書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Corinthians 16:8-9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I will stay on at Ephesus until Pentecost,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because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great door for effective work has opened to me, and there are many who oppose me.</a:t>
            </a:r>
          </a:p>
        </p:txBody>
      </p:sp>
    </p:spTree>
    <p:extLst>
      <p:ext uri="{BB962C8B-B14F-4D97-AF65-F5344CB8AC3E}">
        <p14:creationId xmlns:p14="http://schemas.microsoft.com/office/powerpoint/2010/main" val="337840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727421"/>
            <a:ext cx="8801100" cy="61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求我們主耶穌基督的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神，榮耀的父，將那賜人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智慧和啟示的靈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賞給你們，使你們真知道他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，並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且照明你們心中的眼睛，使你們知道他的恩召有何等指望，他在聖徒中得的基業有何等豐盛的榮耀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Ephesians 1:17-18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17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I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keep asking that the God of our Lord Jesus Christ, the glorious Father, may give you the </a:t>
            </a:r>
            <a:r>
              <a:rPr lang="en-US" altLang="zh-TW" sz="3600" i="1" u="sng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Spirit </a:t>
            </a:r>
            <a:r>
              <a:rPr lang="en-US" altLang="zh-TW" sz="3600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of wisdom and revelation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so that you may know him better.</a:t>
            </a:r>
          </a:p>
        </p:txBody>
      </p:sp>
    </p:spTree>
    <p:extLst>
      <p:ext uri="{BB962C8B-B14F-4D97-AF65-F5344CB8AC3E}">
        <p14:creationId xmlns:p14="http://schemas.microsoft.com/office/powerpoint/2010/main" val="15479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1870421"/>
            <a:ext cx="88011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先知性的加速</a:t>
            </a: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Prophetic Haste</a:t>
            </a:r>
            <a:endParaRPr lang="en-US" altLang="zh-TW" sz="54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07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11522"/>
            <a:ext cx="9144000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你們豈不說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到收割的時候還有四個月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告訴你們，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舉目向田觀看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，莊稼已經熟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可以收割了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割的人得工價，積蓄五穀到永生，叫撒種的和收割的一同快樂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4:35-36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Don’t you have a saying, ‘It’s still four months until harvest’?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I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tell you, </a:t>
            </a:r>
            <a:r>
              <a:rPr lang="en-US" altLang="zh-TW" sz="3600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open your eyes and look at</a:t>
            </a:r>
            <a:r>
              <a:rPr lang="en-US" altLang="zh-TW" sz="36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fields! They are ripe for harvest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Even now the one who reaps draws a wage and harvests a crop for eternal life, so that the sower and the reaper may be glad together.</a:t>
            </a:r>
          </a:p>
        </p:txBody>
      </p:sp>
    </p:spTree>
    <p:extLst>
      <p:ext uri="{BB962C8B-B14F-4D97-AF65-F5344CB8AC3E}">
        <p14:creationId xmlns:p14="http://schemas.microsoft.com/office/powerpoint/2010/main" val="74166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92100" y="917922"/>
            <a:ext cx="8724900" cy="5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耶和華說：日子將到，耕種的必接續收割的；踹葡萄的必接續撒種的；大山要滴下甜酒；小山都必流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奶。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阿摩司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Amos 9:13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“The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days are coming,” declares the Lord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“when the reaper will be overtaken by the plowman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the planter by the one treading grapes.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New wine will drip from the mountains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flow from all the hills,</a:t>
            </a:r>
          </a:p>
        </p:txBody>
      </p:sp>
    </p:spTree>
    <p:extLst>
      <p:ext uri="{BB962C8B-B14F-4D97-AF65-F5344CB8AC3E}">
        <p14:creationId xmlns:p14="http://schemas.microsoft.com/office/powerpoint/2010/main" val="348669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4300" y="0"/>
            <a:ext cx="17226844" cy="969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0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TW" altLang="zh-TW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</p:spPr>
        <p:txBody>
          <a:bodyPr/>
          <a:lstStyle/>
          <a:p>
            <a:pPr>
              <a:spcBef>
                <a:spcPts val="1687"/>
              </a:spcBef>
            </a:pPr>
            <a:endParaRPr lang="zh-TW" altLang="zh-TW"/>
          </a:p>
        </p:txBody>
      </p:sp>
      <p:pic>
        <p:nvPicPr>
          <p:cNvPr id="3075" name="Picture 3" descr="PW22_editable_bi.04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8287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TW" altLang="zh-TW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</p:spPr>
        <p:txBody>
          <a:bodyPr/>
          <a:lstStyle/>
          <a:p>
            <a:pPr>
              <a:spcBef>
                <a:spcPts val="1687"/>
              </a:spcBef>
            </a:pPr>
            <a:endParaRPr lang="zh-TW" altLang="zh-TW"/>
          </a:p>
        </p:txBody>
      </p:sp>
      <p:pic>
        <p:nvPicPr>
          <p:cNvPr id="4099" name="Picture 3" descr="PW22_editable_bi.04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897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TW" altLang="zh-TW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</p:spPr>
        <p:txBody>
          <a:bodyPr/>
          <a:lstStyle/>
          <a:p>
            <a:pPr>
              <a:spcBef>
                <a:spcPts val="1687"/>
              </a:spcBef>
            </a:pPr>
            <a:endParaRPr lang="zh-TW" altLang="zh-TW"/>
          </a:p>
        </p:txBody>
      </p:sp>
      <p:pic>
        <p:nvPicPr>
          <p:cNvPr id="5123" name="Picture 3" descr="PW22_editable_bi.04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2363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TW" altLang="zh-TW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</p:spPr>
        <p:txBody>
          <a:bodyPr/>
          <a:lstStyle/>
          <a:p>
            <a:pPr>
              <a:spcBef>
                <a:spcPts val="1687"/>
              </a:spcBef>
            </a:pPr>
            <a:endParaRPr lang="zh-TW" altLang="zh-TW"/>
          </a:p>
        </p:txBody>
      </p:sp>
      <p:pic>
        <p:nvPicPr>
          <p:cNvPr id="6147" name="Picture 3" descr="PW22_editable_bi.05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0380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TW" altLang="zh-TW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</p:spPr>
        <p:txBody>
          <a:bodyPr/>
          <a:lstStyle/>
          <a:p>
            <a:pPr>
              <a:spcBef>
                <a:spcPts val="1687"/>
              </a:spcBef>
            </a:pPr>
            <a:endParaRPr lang="zh-TW" altLang="zh-TW"/>
          </a:p>
        </p:txBody>
      </p:sp>
      <p:pic>
        <p:nvPicPr>
          <p:cNvPr id="7171" name="Picture 3" descr="PW22_editable_bi.05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9091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TW" altLang="zh-TW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</p:spPr>
        <p:txBody>
          <a:bodyPr/>
          <a:lstStyle/>
          <a:p>
            <a:pPr>
              <a:spcBef>
                <a:spcPts val="1687"/>
              </a:spcBef>
            </a:pPr>
            <a:endParaRPr lang="zh-TW" altLang="zh-TW"/>
          </a:p>
        </p:txBody>
      </p:sp>
      <p:pic>
        <p:nvPicPr>
          <p:cNvPr id="8195" name="Picture 3" descr="PW22_editable_bi.05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74390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TW" altLang="zh-TW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</p:spPr>
        <p:txBody>
          <a:bodyPr/>
          <a:lstStyle/>
          <a:p>
            <a:pPr>
              <a:spcBef>
                <a:spcPts val="1687"/>
              </a:spcBef>
            </a:pPr>
            <a:endParaRPr lang="zh-TW" altLang="zh-TW"/>
          </a:p>
        </p:txBody>
      </p:sp>
      <p:pic>
        <p:nvPicPr>
          <p:cNvPr id="9219" name="Picture 3" descr="PW22_editable_bi.05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472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31608</TotalTime>
  <Words>1009</Words>
  <Application>Microsoft Office PowerPoint</Application>
  <PresentationFormat>On-screen Show (4:3)</PresentationFormat>
  <Paragraphs>83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40" baseType="lpstr"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Mongolian Baiti</vt:lpstr>
      <vt:lpstr>Tahoma</vt:lpstr>
      <vt:lpstr>Verdana</vt:lpstr>
      <vt:lpstr>Wingdings</vt:lpstr>
      <vt:lpstr>Template</vt:lpstr>
      <vt:lpstr>默认设计模板</vt:lpstr>
      <vt:lpstr>12_Default Design</vt:lpstr>
      <vt:lpstr>10_Office 佈景主題</vt:lpstr>
      <vt:lpstr>1_Office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2069</cp:revision>
  <dcterms:created xsi:type="dcterms:W3CDTF">2014-11-02T05:55:36Z</dcterms:created>
  <dcterms:modified xsi:type="dcterms:W3CDTF">2017-11-23T21:48:21Z</dcterms:modified>
</cp:coreProperties>
</file>