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4365" r:id="rId3"/>
    <p:sldMasterId id="2147484377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364" autoAdjust="0"/>
    <p:restoredTop sz="99837" autoAdjust="0"/>
  </p:normalViewPr>
  <p:slideViewPr>
    <p:cSldViewPr snapToGrid="0" snapToObjects="1">
      <p:cViewPr varScale="1">
        <p:scale>
          <a:sx n="46" d="100"/>
          <a:sy n="46" d="100"/>
        </p:scale>
        <p:origin x="7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11/23/2017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11/23/2017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94ABD-FC5E-4DBF-AE69-562F5A1A9D7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1259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784C-750B-45EB-B70D-52ABD4E83372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522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7A35-6ED3-44C3-9CED-7F064557C5C9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412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704BD-E432-4FC3-ABE3-B3A29C23E178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4158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2F8A8-301A-4916-B238-0260712B783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137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0969EA-1AFC-472B-B6EE-F32533A5855C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3361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BEF66-12CB-4A0C-82AE-193BEA555DFD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3780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9F4D13-2340-47D6-89E9-51227972760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3205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08D377-125A-4052-A042-23673FDE25A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026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174D8-6513-4B6C-A106-65C2728C2A48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49052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B5DD30-6BB8-4F3F-B865-73C9BA2183ED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2889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8643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574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1785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9528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8442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6661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3169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0569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1146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9469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87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A40948-3D53-4A73-A935-E82EF21183B8}" type="slidenum"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0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19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警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醒</a:t>
            </a:r>
            <a:endParaRPr kumimoji="0" lang="en-US" altLang="zh-TW" sz="1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Watching</a:t>
            </a:r>
            <a:endParaRPr kumimoji="0" lang="en-US" altLang="zh-TW" sz="3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October 29,  2017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41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28599" y="1089706"/>
            <a:ext cx="8686801" cy="281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主人來了，看見僕人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警醒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，那僕人就有福了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Luke 12:37a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It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will be good for those servants whose master finds them </a:t>
            </a:r>
            <a:r>
              <a:rPr kumimoji="0" lang="en-US" altLang="zh-TW" sz="4400" b="0" i="1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watching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when he comes.</a:t>
            </a:r>
          </a:p>
        </p:txBody>
      </p:sp>
    </p:spTree>
    <p:extLst>
      <p:ext uri="{BB962C8B-B14F-4D97-AF65-F5344CB8AC3E}">
        <p14:creationId xmlns:p14="http://schemas.microsoft.com/office/powerpoint/2010/main" val="101189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28599" y="1089706"/>
            <a:ext cx="8686801" cy="2754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你們要恆切禱告，在此警醒感恩。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歌羅西書 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Colossians 4:2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7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Continue in prayer, and watch in the same with thanksgiving;</a:t>
            </a:r>
          </a:p>
        </p:txBody>
      </p:sp>
    </p:spTree>
    <p:extLst>
      <p:ext uri="{BB962C8B-B14F-4D97-AF65-F5344CB8AC3E}">
        <p14:creationId xmlns:p14="http://schemas.microsoft.com/office/powerpoint/2010/main" val="199183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28599" y="1089706"/>
            <a:ext cx="8686801" cy="4970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但那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等候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耶和華的必重新得力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們必如鷹展翅上騰；他們奔跑卻不困倦，行走卻不疲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乏。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Isaiah 40:31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Yet those who </a:t>
            </a:r>
            <a:r>
              <a:rPr kumimoji="0" lang="en-US" altLang="zh-TW" sz="4000" b="0" i="1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wait </a:t>
            </a:r>
            <a:r>
              <a:rPr kumimoji="0" lang="en-US" altLang="zh-TW" sz="4000" b="0" i="1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for</a:t>
            </a:r>
            <a:r>
              <a:rPr kumimoji="0" lang="en-US" altLang="zh-TW" sz="40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the Lord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Will gain new strength;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They will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mount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up with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wings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like eagles,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They will run and not get tired,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They will walk and not become weary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.  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(NASB)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28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998620" y="1402527"/>
            <a:ext cx="6930190" cy="3370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是我們等候 神，還是 </a:t>
            </a:r>
            <a:endParaRPr kumimoji="0" lang="en-US" altLang="zh-TW" sz="5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神等候我們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endParaRPr kumimoji="0" lang="en-US" altLang="zh-TW" sz="5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Are we </a:t>
            </a:r>
            <a:r>
              <a:rPr kumimoji="0" lang="en-US" altLang="zh-TW" sz="4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waiting </a:t>
            </a:r>
            <a:r>
              <a:rPr kumimoji="0" lang="en-US" altLang="zh-TW" sz="4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for </a:t>
            </a:r>
            <a:r>
              <a:rPr kumimoji="0" lang="en-US" altLang="zh-TW" sz="4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the </a:t>
            </a:r>
            <a:r>
              <a:rPr kumimoji="0" lang="en-US" altLang="zh-TW" sz="4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Lord, or is the Lord waiting for us?</a:t>
            </a:r>
            <a:endParaRPr kumimoji="0" lang="en-US" altLang="zh-TW" sz="4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6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24851" y="873137"/>
            <a:ext cx="8686801" cy="490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十架七言</a:t>
            </a:r>
            <a:r>
              <a:rPr kumimoji="0" lang="en-US" altLang="zh-TW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穌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嘗了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那醋，就說：「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成了！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  便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低下頭，將靈魂交付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神了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John 19:30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Therefore when Jesus had received the sour wine, He said, “</a:t>
            </a:r>
            <a:r>
              <a:rPr kumimoji="0" lang="en-US" altLang="zh-TW" sz="40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It is finished!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” </a:t>
            </a:r>
            <a:r>
              <a:rPr kumimoji="0" lang="zh-TW" alt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And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He bowed His head and gave up His spirit. 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(NASB)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25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2031" y="1390495"/>
            <a:ext cx="8867273" cy="386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成了！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 或是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快要成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了！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」？ </a:t>
            </a:r>
            <a:endParaRPr kumimoji="0" lang="en-US" altLang="zh-TW" sz="44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obe Hebrew" panose="02040503050201020203" pitchFamily="18" charset="-79"/>
              <a:ea typeface="DFKai-SB" pitchFamily="65" charset="-120"/>
              <a:cs typeface="Adobe Hebrew" panose="02040503050201020203" pitchFamily="18" charset="-79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“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It is finished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!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”</a:t>
            </a: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 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or  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obe Hebrew" panose="02040503050201020203" pitchFamily="18" charset="-79"/>
              <a:ea typeface="DFKai-SB" pitchFamily="65" charset="-120"/>
              <a:cs typeface="Adobe Hebrew" panose="02040503050201020203" pitchFamily="18" charset="-79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obe Hebrew" panose="02040503050201020203" pitchFamily="18" charset="-79"/>
              <a:ea typeface="DFKai-SB" pitchFamily="65" charset="-120"/>
              <a:cs typeface="Adobe Hebrew" panose="02040503050201020203" pitchFamily="18" charset="-79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“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It is 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almost finished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!”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 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？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21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60158" y="728758"/>
            <a:ext cx="8975558" cy="601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興起，發光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！ 因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為你的光已經來到！耶和華的榮耀發現照耀你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看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哪，黑暗遮蓋大地，幽暗遮蓋萬民，耶和華卻要顯現照耀你；</a:t>
            </a:r>
            <a:r>
              <a:rPr kumimoji="0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他的榮耀要現在你身</a:t>
            </a:r>
            <a:r>
              <a:rPr kumimoji="0" lang="zh-TW" altLang="en-US" sz="4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上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Isaiah 60:1-2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“Arise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, shine; for your light has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come,  And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the glory of the Lord has risen upon you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.  “For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behold, darkness will cover the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earth   And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deep darkness the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peoples; But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the Lord will rise upon you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And </a:t>
            </a:r>
            <a:r>
              <a:rPr kumimoji="0" lang="en-US" altLang="zh-TW" sz="4000" b="0" i="1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His glory will appear upon you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74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20316" y="909232"/>
            <a:ext cx="8831179" cy="5924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主耶穌第一次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再</a:t>
            </a: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來</a:t>
            </a:r>
            <a:endParaRPr kumimoji="0" lang="en-US" altLang="zh-TW" sz="5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耶穌</a:t>
            </a: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第二次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再</a:t>
            </a: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來？</a:t>
            </a:r>
            <a:endParaRPr kumimoji="0" lang="en-US" altLang="zh-TW" sz="5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耶穌</a:t>
            </a: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第三次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再</a:t>
            </a: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來？</a:t>
            </a:r>
            <a:endParaRPr kumimoji="0" lang="zh-TW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The Lord’s first coming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The Lord’s 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second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 coming</a:t>
            </a:r>
            <a:r>
              <a:rPr kumimoji="0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 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dobe Hebrew" panose="02040503050201020203" pitchFamily="18" charset="-79"/>
              </a:rPr>
              <a:t>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The 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Lord’s 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third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 coming</a:t>
            </a:r>
            <a:r>
              <a:rPr kumimoji="0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Hebrew" panose="02040503050201020203" pitchFamily="18" charset="-79"/>
                <a:ea typeface="DFKai-SB" pitchFamily="65" charset="-120"/>
                <a:cs typeface="Adobe Hebrew" panose="02040503050201020203" pitchFamily="18" charset="-79"/>
              </a:rPr>
              <a:t> 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dobe Hebrew" panose="02040503050201020203" pitchFamily="18" charset="-79"/>
              </a:rPr>
              <a:t>?</a:t>
            </a: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dobe Hebrew" panose="02040503050201020203" pitchFamily="18" charset="-79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22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810201"/>
            <a:ext cx="9144000" cy="604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耶路撒冷啊，我在你城上設立守望的，他們晝夜必不靜默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 呼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籲耶和華的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， 你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們不要歇息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，也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不要使他歇息，直等他建立耶路撒冷，使耶路撒冷在地上成為可讚美的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Isaiah 62:6-7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On your walls, O Jerusalem, I have appointed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watchmen;  All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day and all night they will never keep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silent.  You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who remind the Lord, take no rest for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yourselves;  And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give Him no rest until He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establishes  And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makes Jerusalem a praise in the earth.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55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51" y="469232"/>
            <a:ext cx="8357938" cy="626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8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610" y="818147"/>
            <a:ext cx="7232864" cy="59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31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20316" y="728758"/>
            <a:ext cx="8831179" cy="558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主對我如此說：你去設立守望的，使他將所看見的述說。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看見軍隊，就是騎馬的一對一對地來，又看見驢隊，駱駝隊，就要側耳細聽。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像獅子吼叫，說：主啊，我白日常站在望樓上，整夜立在我守望所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Isaiah 21:6-8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8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Then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the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lookout called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, “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O Lord, I stand continually by day on the watchtower,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And I am stationed every night at my guard post.</a:t>
            </a:r>
          </a:p>
        </p:txBody>
      </p:sp>
    </p:spTree>
    <p:extLst>
      <p:ext uri="{BB962C8B-B14F-4D97-AF65-F5344CB8AC3E}">
        <p14:creationId xmlns:p14="http://schemas.microsoft.com/office/powerpoint/2010/main" val="132075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6587" y="-276724"/>
            <a:ext cx="11405934" cy="855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2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20316" y="837042"/>
            <a:ext cx="8831179" cy="484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我在他們中間尋找一人重修牆垣，在我面前為這國站在破口防堵，使我不滅絕這國，卻找不著一個。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以西結書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Ezekiel 22:30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I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searched for a man among them who would build up the wall and stand in the gap before Me for the land, so that I would not destroy it; but I found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no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one.</a:t>
            </a:r>
          </a:p>
        </p:txBody>
      </p:sp>
    </p:spTree>
    <p:extLst>
      <p:ext uri="{BB962C8B-B14F-4D97-AF65-F5344CB8AC3E}">
        <p14:creationId xmlns:p14="http://schemas.microsoft.com/office/powerpoint/2010/main" val="300800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20316" y="728758"/>
            <a:ext cx="8831179" cy="550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你們都是光明之子，都是白晝之子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 我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們不是屬黑夜的，也不是屬幽暗的。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以，我們不要睡覺像別人一樣，總要警醒謹守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帖撒羅尼迦前書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1 Thessalonians 5:5-6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You are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all the children of light, and the children of the day: we are not of the night, nor of darkness. Therefore let us not sleep, as do others; but let us watch and be sober.</a:t>
            </a:r>
          </a:p>
        </p:txBody>
      </p:sp>
    </p:spTree>
    <p:extLst>
      <p:ext uri="{BB962C8B-B14F-4D97-AF65-F5344CB8AC3E}">
        <p14:creationId xmlns:p14="http://schemas.microsoft.com/office/powerpoint/2010/main" val="259898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95722"/>
            <a:ext cx="9144000" cy="28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「禱告的大軍 </a:t>
            </a:r>
            <a:endParaRPr kumimoji="0" lang="en-US" altLang="zh-TW" sz="5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A 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Praying Army</a:t>
            </a: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4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36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31808</TotalTime>
  <Words>900</Words>
  <Application>Microsoft Office PowerPoint</Application>
  <PresentationFormat>On-screen Show (4:3)</PresentationFormat>
  <Paragraphs>129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35" baseType="lpstr">
      <vt:lpstr>Adobe Hebrew</vt:lpstr>
      <vt:lpstr>Aegyptus</vt:lpstr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13_Default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2091</cp:revision>
  <dcterms:created xsi:type="dcterms:W3CDTF">2014-11-02T05:55:36Z</dcterms:created>
  <dcterms:modified xsi:type="dcterms:W3CDTF">2017-11-23T21:49:01Z</dcterms:modified>
</cp:coreProperties>
</file>