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4365" r:id="rId3"/>
    <p:sldMasterId id="2147484377" r:id="rId4"/>
    <p:sldMasterId id="2147484389" r:id="rId5"/>
  </p:sldMasterIdLst>
  <p:notesMasterIdLst>
    <p:notesMasterId r:id="rId20"/>
  </p:notesMasterIdLst>
  <p:sldIdLst>
    <p:sldId id="256" r:id="rId6"/>
    <p:sldId id="257" r:id="rId7"/>
    <p:sldId id="280" r:id="rId8"/>
    <p:sldId id="273" r:id="rId9"/>
    <p:sldId id="274" r:id="rId10"/>
    <p:sldId id="275" r:id="rId11"/>
    <p:sldId id="276" r:id="rId12"/>
    <p:sldId id="260" r:id="rId13"/>
    <p:sldId id="279" r:id="rId14"/>
    <p:sldId id="277" r:id="rId15"/>
    <p:sldId id="271" r:id="rId16"/>
    <p:sldId id="281" r:id="rId17"/>
    <p:sldId id="272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364" autoAdjust="0"/>
    <p:restoredTop sz="99837" autoAdjust="0"/>
  </p:normalViewPr>
  <p:slideViewPr>
    <p:cSldViewPr snapToGrid="0" snapToObjects="1">
      <p:cViewPr varScale="1">
        <p:scale>
          <a:sx n="46" d="100"/>
          <a:sy n="46" d="100"/>
        </p:scale>
        <p:origin x="7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11/23/2017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11/23/2017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94ABD-FC5E-4DBF-AE69-562F5A1A9D7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1259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784C-750B-45EB-B70D-52ABD4E83372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522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7A35-6ED3-44C3-9CED-7F064557C5C9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412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704BD-E432-4FC3-ABE3-B3A29C23E178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4158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2F8A8-301A-4916-B238-0260712B783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137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0969EA-1AFC-472B-B6EE-F32533A5855C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3361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BEF66-12CB-4A0C-82AE-193BEA555DFD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3780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9F4D13-2340-47D6-89E9-51227972760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3205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08D377-125A-4052-A042-23673FDE25A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026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174D8-6513-4B6C-A106-65C2728C2A48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49052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B5DD30-6BB8-4F3F-B865-73C9BA2183ED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2889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8643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574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1785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9528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8442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6661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3169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0569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1146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9469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8793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B47310E6-29EF-4A1D-AAEF-DA37F8D53DA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007076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C92022E7-3A11-4B50-A1B9-68AA8B5F192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829324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C7546064-3F81-40E4-AF43-F0114894F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961523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62CF6BEF-25EC-42A1-A202-92E64CE4A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766214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5223DB6-1025-4D46-9B09-B30164AFE29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5319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BA179C79-861F-4250-A6BC-60DCA3177A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49191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C15553EC-2986-44BC-ADA4-6CE26B6F19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768339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E7D456F-3718-479C-9ED5-6D72FA609F7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7884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B722FC8F-A772-4141-B1DE-FC21E65EC7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37630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06EE5AB-AC42-4778-9A21-1F80D686FF2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020598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4FB80B9E-9A50-4D5B-8DC9-0FA1675BDA3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0704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A40948-3D53-4A73-A935-E82EF21183B8}" type="slidenum"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0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19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921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4C0E2AB-EE73-460D-87A6-4D908BF0858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078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  <p:sldLayoutId id="2147484394" r:id="rId5"/>
    <p:sldLayoutId id="2147484395" r:id="rId6"/>
    <p:sldLayoutId id="2147484396" r:id="rId7"/>
    <p:sldLayoutId id="2147484397" r:id="rId8"/>
    <p:sldLayoutId id="2147484398" r:id="rId9"/>
    <p:sldLayoutId id="2147484399" r:id="rId10"/>
    <p:sldLayoutId id="21474844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無敵「不沾鍋」</a:t>
            </a:r>
            <a:endParaRPr kumimoji="0" lang="en-US" altLang="zh-TW" sz="1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 smtClean="0">
                <a:solidFill>
                  <a:srgbClr val="FFFFFF"/>
                </a:solidFill>
                <a:latin typeface="Adobe Garamond Pro" panose="02020502060506020403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Invincible ‘Nonstick’ Lifestyle</a:t>
            </a:r>
            <a:endParaRPr kumimoji="0" lang="en-US" altLang="zh-TW" sz="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aramond Pro" panose="020205020605060204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aramond Pro" panose="020205020605060204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November 5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2017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41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717868"/>
            <a:ext cx="9144000" cy="614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耶穌一下船，就有一個被污鬼附著的人從墳塋裡出來迎著他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人常住在墳塋裡，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沒有人能捆住他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，就是用鐵鍊也不能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為人屢次用腳鐐和鐵鍊捆鎖他，鐵鍊竟被他掙斷了，腳鐐也被他弄碎了；總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沒有人能制伏他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5:2-4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 He got out of the boat, immediately a man from the tombs with an unclean spirit met Him, </a:t>
            </a:r>
            <a:r>
              <a:rPr lang="en-US" altLang="zh-TW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3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he had his dwelling among the tombs.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And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no one was able to bind him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anymore, even with a chain;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89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441157" y="5703847"/>
            <a:ext cx="9080500" cy="769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墳墓代表甚麼？</a:t>
            </a:r>
            <a:endParaRPr kumimoji="0" lang="en-US" altLang="zh-TW" sz="2400" b="1" i="0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16" y="1275347"/>
            <a:ext cx="8517353" cy="425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34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537395"/>
            <a:ext cx="9144000" cy="6601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他遠遠地看見耶穌，就跑過去拜他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，大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聲呼叫說：「至高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神的兒子耶穌，</a:t>
            </a:r>
            <a:r>
              <a:rPr lang="zh-TW" altLang="en-US" sz="40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我與你有甚麼相干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 我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指著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神懇求你，不要叫我受苦！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」是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因耶穌曾吩咐他說：「污鬼啊，從這人身上出來吧！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5:6-8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6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Seeing Jesus from a distance, he ran up and bowed down before Him; </a:t>
            </a:r>
            <a:r>
              <a:rPr lang="en-US" altLang="zh-TW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7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shouting with a loud voice, he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said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</a:t>
            </a:r>
            <a:r>
              <a:rPr lang="en-US" altLang="zh-TW" sz="3600" b="1" i="1" u="sng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What </a:t>
            </a:r>
            <a:r>
              <a:rPr lang="en-US" altLang="zh-TW" sz="3600" b="1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business do we have with each other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Jesus, Son of the Most High God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? 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implore You by God, do not torment me!”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27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733257"/>
            <a:ext cx="9144000" cy="612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耶穌問他說：「你名叫甚麼？」回答說：「我名叫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群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，因為我們多的緣故」；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就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再三地求耶穌，不要叫他們離開那地方。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那裡山坡上，有一大群豬吃食；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鬼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就央求耶穌說：「求你打發我們往豬群裡，附著豬去。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5:6-8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9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He was asking him, “What is your name?”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And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said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to Him, “My name is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Legion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; for we are many.”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10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he began to implore Him earnestly not to send them out of the country.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8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733257"/>
            <a:ext cx="9144000" cy="6678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在會堂裡，有一個人被污鬼附著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喊叫說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：「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拿撒勒人耶穌，</a:t>
            </a:r>
            <a:r>
              <a:rPr lang="zh-TW" altLang="en-US" sz="40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我們與你有甚麼相干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 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來滅我們嗎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 我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知道你是誰，乃是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神的聖者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en-US" altLang="zh-TW" sz="1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耶穌責備他說：「不要作聲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從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這人身上出來吧。」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污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鬼叫那人抽了一陣瘋，大聲喊叫，就出來了。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1:23-26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23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Just then there was a man in their synagogue with an unclean spirit; and he cried out, </a:t>
            </a:r>
            <a:r>
              <a:rPr lang="en-US" altLang="zh-TW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24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saying, “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What </a:t>
            </a:r>
            <a:r>
              <a:rPr lang="en-US" altLang="zh-TW" sz="3600" b="1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business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do we have with each other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Jesus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Nazareth? 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48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768684"/>
            <a:ext cx="9144000" cy="483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眾人都驚訝，以致彼此對問說：「這是甚麼事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sz="1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個新道理啊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</a:t>
            </a:r>
            <a:r>
              <a:rPr lang="zh-TW" altLang="en-US" sz="1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用權柄吩咐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污鬼，連污鬼也聽從了他。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1:27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They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were all amazed, so that they debated among themselves, saying, “What is this? </a:t>
            </a:r>
            <a:r>
              <a:rPr lang="zh-TW" altLang="en-US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new teaching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with authority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! </a:t>
            </a:r>
            <a:r>
              <a:rPr lang="zh-TW" altLang="en-US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commands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even the unclean spirits, and they obey Him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56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709864" y="1402527"/>
            <a:ext cx="7796462" cy="447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如果我們期待要有權柄制服仇敵，我們就不能容許仇敵在我們身上有合法的權柄</a:t>
            </a:r>
            <a:endParaRPr kumimoji="0" lang="en-US" altLang="zh-TW" sz="4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If we desire to have authority over an enemy, we must not give the enemy legal authority over us</a:t>
            </a:r>
            <a:endParaRPr kumimoji="0" lang="en-US" altLang="zh-TW" sz="4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6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840978"/>
            <a:ext cx="9144000" cy="601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我實實在在地告訴你們，我所做的事，信我的人也要做，並且要做比這更大的事，因為我往父那裡去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們奉我的名無論求甚麼，我必成就，叫父因兒子得榮耀。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14:12-13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Truly, truly, I say to you, he who believes in Me, the works that I do, he will do also; and greater works than these he will do; because I go to the Father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r>
              <a:rPr lang="zh-TW" altLang="en-US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Whatever you ask in My name, that will I do, so that the Father may be glorified in the Son.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47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876968"/>
            <a:ext cx="9144000" cy="3108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以後我不再和你們多說話，因為這世界的王將到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在我裡面是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毫無所有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14:30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will not speak much more with you, for the ruler of the world is coming, and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has nothing in Me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;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63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20316" y="728758"/>
            <a:ext cx="8831179" cy="550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你們都是光明之子，都是白晝之子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 我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們</a:t>
            </a:r>
            <a:r>
              <a:rPr kumimoji="0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不是屬黑夜的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，也</a:t>
            </a:r>
            <a:r>
              <a:rPr kumimoji="0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不是屬幽暗的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以，我們不要睡覺像別人一樣，總要警醒謹守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帖撒羅尼迦前書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1 Thessalonians 5:5-6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You are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all the children of light, and the children of the day: we are </a:t>
            </a:r>
            <a:r>
              <a:rPr kumimoji="0" lang="en-US" altLang="zh-TW" sz="36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not of the night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kumimoji="0" lang="en-US" altLang="zh-TW" sz="36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nor of darkness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. Therefore let us not sleep, as do others; but let us watch and be sober.</a:t>
            </a:r>
          </a:p>
        </p:txBody>
      </p:sp>
    </p:spTree>
    <p:extLst>
      <p:ext uri="{BB962C8B-B14F-4D97-AF65-F5344CB8AC3E}">
        <p14:creationId xmlns:p14="http://schemas.microsoft.com/office/powerpoint/2010/main" val="259898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95722"/>
            <a:ext cx="9144000" cy="184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耶穌在我們裡面敲門？</a:t>
            </a:r>
            <a:endParaRPr lang="en-US" altLang="zh-TW" sz="5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800" i="1" dirty="0">
              <a:solidFill>
                <a:srgbClr val="FFFFFF"/>
              </a:solidFill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tantia" panose="02030602050306030303" pitchFamily="18" charset="0"/>
                <a:ea typeface="DFKai-SB" pitchFamily="65" charset="-120"/>
                <a:cs typeface="Arial" charset="0"/>
              </a:rPr>
              <a:t>Jesus knocking</a:t>
            </a:r>
            <a:r>
              <a:rPr kumimoji="0" lang="en-US" altLang="zh-TW" sz="4400" b="0" i="1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tantia" panose="02030602050306030303" pitchFamily="18" charset="0"/>
                <a:ea typeface="DFKai-SB" pitchFamily="65" charset="-120"/>
                <a:cs typeface="Arial" charset="0"/>
              </a:rPr>
              <a:t> the door inside of us?</a:t>
            </a:r>
            <a:endParaRPr kumimoji="0" lang="en-US" altLang="zh-TW" sz="4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77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95722"/>
            <a:ext cx="9144000" cy="196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「求祢為我造清潔</a:t>
            </a:r>
            <a:r>
              <a:rPr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的心」</a:t>
            </a:r>
            <a:endParaRPr kumimoji="0" lang="en-US" altLang="zh-TW" sz="4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36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152400" y="838206"/>
            <a:ext cx="90805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sng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同領聖餐</a:t>
            </a:r>
            <a:r>
              <a:rPr kumimoji="0" lang="zh-TW" altLang="en-US" sz="4000" b="0" i="0" u="sng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sng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Holy Communion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111619" name="Picture 2" descr="http://blogs.c.yimg.jp/res/blog-73-29/sirokuma6102000/folder/643879/79/54005579/img_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54213"/>
            <a:ext cx="5588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41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6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32043</TotalTime>
  <Words>901</Words>
  <Application>Microsoft Office PowerPoint</Application>
  <PresentationFormat>On-screen Show (4:3)</PresentationFormat>
  <Paragraphs>85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33" baseType="lpstr">
      <vt:lpstr>Adobe Garamond Pro</vt:lpstr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Constantia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13_Default Design</vt:lpstr>
      <vt:lpstr>16_Office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2114</cp:revision>
  <dcterms:created xsi:type="dcterms:W3CDTF">2014-11-02T05:55:36Z</dcterms:created>
  <dcterms:modified xsi:type="dcterms:W3CDTF">2017-11-23T21:50:06Z</dcterms:modified>
</cp:coreProperties>
</file>