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4365" r:id="rId3"/>
    <p:sldMasterId id="2147484377" r:id="rId4"/>
    <p:sldMasterId id="2147484389" r:id="rId5"/>
  </p:sldMasterIdLst>
  <p:notesMasterIdLst>
    <p:notesMasterId r:id="rId19"/>
  </p:notesMasterIdLst>
  <p:sldIdLst>
    <p:sldId id="256" r:id="rId6"/>
    <p:sldId id="287" r:id="rId7"/>
    <p:sldId id="257" r:id="rId8"/>
    <p:sldId id="283" r:id="rId9"/>
    <p:sldId id="282" r:id="rId10"/>
    <p:sldId id="279" r:id="rId11"/>
    <p:sldId id="281" r:id="rId12"/>
    <p:sldId id="288" r:id="rId13"/>
    <p:sldId id="284" r:id="rId14"/>
    <p:sldId id="260" r:id="rId15"/>
    <p:sldId id="285" r:id="rId16"/>
    <p:sldId id="272" r:id="rId17"/>
    <p:sldId id="278" r:id="rId18"/>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364" autoAdjust="0"/>
    <p:restoredTop sz="99837" autoAdjust="0"/>
  </p:normalViewPr>
  <p:slideViewPr>
    <p:cSldViewPr snapToGrid="0" snapToObjects="1">
      <p:cViewPr varScale="1">
        <p:scale>
          <a:sx n="46" d="100"/>
          <a:sy n="46" d="100"/>
        </p:scale>
        <p:origin x="756" y="6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11/23/2017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8"/>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3"/>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5"/>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7" y="3071818"/>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6"/>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9"/>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81"/>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6"/>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11/23/2017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11/23/2017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3"/>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21"/>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7"/>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32"/>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8" y="1990732"/>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6" y="273055"/>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6" y="1435106"/>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5"/>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7"/>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8"/>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4" y="846145"/>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5"/>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C294ABD-FC5E-4DBF-AE69-562F5A1A9D7E}"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1661259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E315784C-750B-45EB-B70D-52ABD4E83372}"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6135220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782A7A35-6ED3-44C3-9CED-7F064557C5C9}"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176412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38704BD-E432-4FC3-ABE3-B3A29C23E178}"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6344158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3"/>
            <a:ext cx="4041775"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5172F8A8-301A-4916-B238-0260712B783F}"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559137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7B0969EA-1AFC-472B-B6EE-F32533A5855C}"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40113361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97BEF66-12CB-4A0C-82AE-193BEA555DFD}"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42173780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39F4D13-2340-47D6-89E9-512279727600}"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6943205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D608D377-125A-4052-A042-23673FDE25AE}"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1862026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E85174D8-6513-4B6C-A106-65C2728C2A48}"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33449052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942"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BB5DD30-6BB8-4F3F-B865-73C9BA2183ED}" type="slidenum">
              <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endParaRPr>
          </a:p>
        </p:txBody>
      </p:sp>
    </p:spTree>
    <p:extLst>
      <p:ext uri="{BB962C8B-B14F-4D97-AF65-F5344CB8AC3E}">
        <p14:creationId xmlns:p14="http://schemas.microsoft.com/office/powerpoint/2010/main" val="6332889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1648643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1752574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5861785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084952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0548442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1076661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143169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7080569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501146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0249469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7048793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6"/>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62" indent="0" algn="ctr">
              <a:buNone/>
              <a:defRPr>
                <a:solidFill>
                  <a:schemeClr val="tx1">
                    <a:tint val="75000"/>
                  </a:schemeClr>
                </a:solidFill>
              </a:defRPr>
            </a:lvl2pPr>
            <a:lvl3pPr marL="914323" indent="0" algn="ctr">
              <a:buNone/>
              <a:defRPr>
                <a:solidFill>
                  <a:schemeClr val="tx1">
                    <a:tint val="75000"/>
                  </a:schemeClr>
                </a:solidFill>
              </a:defRPr>
            </a:lvl3pPr>
            <a:lvl4pPr marL="1371485" indent="0" algn="ctr">
              <a:buNone/>
              <a:defRPr>
                <a:solidFill>
                  <a:schemeClr val="tx1">
                    <a:tint val="75000"/>
                  </a:schemeClr>
                </a:solidFill>
              </a:defRPr>
            </a:lvl4pPr>
            <a:lvl5pPr marL="1828646" indent="0" algn="ctr">
              <a:buNone/>
              <a:defRPr>
                <a:solidFill>
                  <a:schemeClr val="tx1">
                    <a:tint val="75000"/>
                  </a:schemeClr>
                </a:solidFill>
              </a:defRPr>
            </a:lvl5pPr>
            <a:lvl6pPr marL="2285807" indent="0" algn="ctr">
              <a:buNone/>
              <a:defRPr>
                <a:solidFill>
                  <a:schemeClr val="tx1">
                    <a:tint val="75000"/>
                  </a:schemeClr>
                </a:solidFill>
              </a:defRPr>
            </a:lvl6pPr>
            <a:lvl7pPr marL="2742969" indent="0" algn="ctr">
              <a:buNone/>
              <a:defRPr>
                <a:solidFill>
                  <a:schemeClr val="tx1">
                    <a:tint val="75000"/>
                  </a:schemeClr>
                </a:solidFill>
              </a:defRPr>
            </a:lvl7pPr>
            <a:lvl8pPr marL="3200131" indent="0" algn="ctr">
              <a:buNone/>
              <a:defRPr>
                <a:solidFill>
                  <a:schemeClr val="tx1">
                    <a:tint val="75000"/>
                  </a:schemeClr>
                </a:solidFill>
              </a:defRPr>
            </a:lvl8pPr>
            <a:lvl9pPr marL="3657292"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B47310E6-29EF-4A1D-AAEF-DA37F8D53DAF}" type="slidenum">
              <a:rPr lang="en-US" altLang="zh-TW"/>
              <a:pPr>
                <a:defRPr/>
              </a:pPr>
              <a:t>‹#›</a:t>
            </a:fld>
            <a:endParaRPr lang="en-US" altLang="zh-TW"/>
          </a:p>
        </p:txBody>
      </p:sp>
    </p:spTree>
    <p:extLst>
      <p:ext uri="{BB962C8B-B14F-4D97-AF65-F5344CB8AC3E}">
        <p14:creationId xmlns:p14="http://schemas.microsoft.com/office/powerpoint/2010/main" val="28007076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C92022E7-3A11-4B50-A1B9-68AA8B5F1928}" type="slidenum">
              <a:rPr lang="en-US" altLang="zh-TW"/>
              <a:pPr>
                <a:defRPr/>
              </a:pPr>
              <a:t>‹#›</a:t>
            </a:fld>
            <a:endParaRPr lang="en-US" altLang="zh-TW"/>
          </a:p>
        </p:txBody>
      </p:sp>
    </p:spTree>
    <p:extLst>
      <p:ext uri="{BB962C8B-B14F-4D97-AF65-F5344CB8AC3E}">
        <p14:creationId xmlns:p14="http://schemas.microsoft.com/office/powerpoint/2010/main" val="6829324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1"/>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62" indent="0">
              <a:buNone/>
              <a:defRPr sz="1800">
                <a:solidFill>
                  <a:schemeClr val="tx1">
                    <a:tint val="75000"/>
                  </a:schemeClr>
                </a:solidFill>
              </a:defRPr>
            </a:lvl2pPr>
            <a:lvl3pPr marL="914323" indent="0">
              <a:buNone/>
              <a:defRPr sz="1600">
                <a:solidFill>
                  <a:schemeClr val="tx1">
                    <a:tint val="75000"/>
                  </a:schemeClr>
                </a:solidFill>
              </a:defRPr>
            </a:lvl3pPr>
            <a:lvl4pPr marL="1371485" indent="0">
              <a:buNone/>
              <a:defRPr sz="1400">
                <a:solidFill>
                  <a:schemeClr val="tx1">
                    <a:tint val="75000"/>
                  </a:schemeClr>
                </a:solidFill>
              </a:defRPr>
            </a:lvl4pPr>
            <a:lvl5pPr marL="1828646" indent="0">
              <a:buNone/>
              <a:defRPr sz="1400">
                <a:solidFill>
                  <a:schemeClr val="tx1">
                    <a:tint val="75000"/>
                  </a:schemeClr>
                </a:solidFill>
              </a:defRPr>
            </a:lvl5pPr>
            <a:lvl6pPr marL="2285807" indent="0">
              <a:buNone/>
              <a:defRPr sz="1400">
                <a:solidFill>
                  <a:schemeClr val="tx1">
                    <a:tint val="75000"/>
                  </a:schemeClr>
                </a:solidFill>
              </a:defRPr>
            </a:lvl6pPr>
            <a:lvl7pPr marL="2742969" indent="0">
              <a:buNone/>
              <a:defRPr sz="1400">
                <a:solidFill>
                  <a:schemeClr val="tx1">
                    <a:tint val="75000"/>
                  </a:schemeClr>
                </a:solidFill>
              </a:defRPr>
            </a:lvl7pPr>
            <a:lvl8pPr marL="3200131" indent="0">
              <a:buNone/>
              <a:defRPr sz="1400">
                <a:solidFill>
                  <a:schemeClr val="tx1">
                    <a:tint val="75000"/>
                  </a:schemeClr>
                </a:solidFill>
              </a:defRPr>
            </a:lvl8pPr>
            <a:lvl9pPr marL="3657292"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C7546064-3F81-40E4-AF43-F0114894FE39}" type="slidenum">
              <a:rPr lang="en-US" altLang="zh-TW"/>
              <a:pPr>
                <a:defRPr/>
              </a:pPr>
              <a:t>‹#›</a:t>
            </a:fld>
            <a:endParaRPr lang="en-US" altLang="zh-TW"/>
          </a:p>
        </p:txBody>
      </p:sp>
    </p:spTree>
    <p:extLst>
      <p:ext uri="{BB962C8B-B14F-4D97-AF65-F5344CB8AC3E}">
        <p14:creationId xmlns:p14="http://schemas.microsoft.com/office/powerpoint/2010/main" val="31961523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62CF6BEF-25EC-42A1-A202-92E64CE4AE39}" type="slidenum">
              <a:rPr lang="en-US" altLang="zh-TW"/>
              <a:pPr>
                <a:defRPr/>
              </a:pPr>
              <a:t>‹#›</a:t>
            </a:fld>
            <a:endParaRPr lang="en-US" altLang="zh-TW"/>
          </a:p>
        </p:txBody>
      </p:sp>
    </p:spTree>
    <p:extLst>
      <p:ext uri="{BB962C8B-B14F-4D97-AF65-F5344CB8AC3E}">
        <p14:creationId xmlns:p14="http://schemas.microsoft.com/office/powerpoint/2010/main" val="6766214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1" y="1535114"/>
            <a:ext cx="4041775" cy="639762"/>
          </a:xfrm>
        </p:spPr>
        <p:txBody>
          <a:bodyPr anchor="b"/>
          <a:lstStyle>
            <a:lvl1pPr marL="0" indent="0">
              <a:buNone/>
              <a:defRPr sz="2400" b="1"/>
            </a:lvl1pPr>
            <a:lvl2pPr marL="457162" indent="0">
              <a:buNone/>
              <a:defRPr sz="2000" b="1"/>
            </a:lvl2pPr>
            <a:lvl3pPr marL="914323" indent="0">
              <a:buNone/>
              <a:defRPr sz="1800" b="1"/>
            </a:lvl3pPr>
            <a:lvl4pPr marL="1371485" indent="0">
              <a:buNone/>
              <a:defRPr sz="1600" b="1"/>
            </a:lvl4pPr>
            <a:lvl5pPr marL="1828646" indent="0">
              <a:buNone/>
              <a:defRPr sz="1600" b="1"/>
            </a:lvl5pPr>
            <a:lvl6pPr marL="2285807" indent="0">
              <a:buNone/>
              <a:defRPr sz="1600" b="1"/>
            </a:lvl6pPr>
            <a:lvl7pPr marL="2742969" indent="0">
              <a:buNone/>
              <a:defRPr sz="1600" b="1"/>
            </a:lvl7pPr>
            <a:lvl8pPr marL="3200131" indent="0">
              <a:buNone/>
              <a:defRPr sz="1600" b="1"/>
            </a:lvl8pPr>
            <a:lvl9pPr marL="365729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5223DB6-1025-4D46-9B09-B30164AFE292}" type="slidenum">
              <a:rPr lang="en-US" altLang="zh-TW"/>
              <a:pPr>
                <a:defRPr/>
              </a:pPr>
              <a:t>‹#›</a:t>
            </a:fld>
            <a:endParaRPr lang="en-US" altLang="zh-TW"/>
          </a:p>
        </p:txBody>
      </p:sp>
    </p:spTree>
    <p:extLst>
      <p:ext uri="{BB962C8B-B14F-4D97-AF65-F5344CB8AC3E}">
        <p14:creationId xmlns:p14="http://schemas.microsoft.com/office/powerpoint/2010/main" val="1445319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BA179C79-861F-4250-A6BC-60DCA3177A9C}" type="slidenum">
              <a:rPr lang="en-US" altLang="zh-TW"/>
              <a:pPr>
                <a:defRPr/>
              </a:pPr>
              <a:t>‹#›</a:t>
            </a:fld>
            <a:endParaRPr lang="en-US" altLang="zh-TW"/>
          </a:p>
        </p:txBody>
      </p:sp>
    </p:spTree>
    <p:extLst>
      <p:ext uri="{BB962C8B-B14F-4D97-AF65-F5344CB8AC3E}">
        <p14:creationId xmlns:p14="http://schemas.microsoft.com/office/powerpoint/2010/main" val="40949191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C15553EC-2986-44BC-ADA4-6CE26B6F1972}" type="slidenum">
              <a:rPr lang="en-US" altLang="zh-TW"/>
              <a:pPr>
                <a:defRPr/>
              </a:pPr>
              <a:t>‹#›</a:t>
            </a:fld>
            <a:endParaRPr lang="en-US" altLang="zh-TW"/>
          </a:p>
        </p:txBody>
      </p:sp>
    </p:spTree>
    <p:extLst>
      <p:ext uri="{BB962C8B-B14F-4D97-AF65-F5344CB8AC3E}">
        <p14:creationId xmlns:p14="http://schemas.microsoft.com/office/powerpoint/2010/main" val="39768339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E7D456F-3718-479C-9ED5-6D72FA609F75}" type="slidenum">
              <a:rPr lang="en-US" altLang="zh-TW"/>
              <a:pPr>
                <a:defRPr/>
              </a:pPr>
              <a:t>‹#›</a:t>
            </a:fld>
            <a:endParaRPr lang="en-US" altLang="zh-TW"/>
          </a:p>
        </p:txBody>
      </p:sp>
    </p:spTree>
    <p:extLst>
      <p:ext uri="{BB962C8B-B14F-4D97-AF65-F5344CB8AC3E}">
        <p14:creationId xmlns:p14="http://schemas.microsoft.com/office/powerpoint/2010/main" val="26477884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162" indent="0">
              <a:buNone/>
              <a:defRPr sz="2800"/>
            </a:lvl2pPr>
            <a:lvl3pPr marL="914323" indent="0">
              <a:buNone/>
              <a:defRPr sz="2400"/>
            </a:lvl3pPr>
            <a:lvl4pPr marL="1371485" indent="0">
              <a:buNone/>
              <a:defRPr sz="2000"/>
            </a:lvl4pPr>
            <a:lvl5pPr marL="1828646" indent="0">
              <a:buNone/>
              <a:defRPr sz="2000"/>
            </a:lvl5pPr>
            <a:lvl6pPr marL="2285807" indent="0">
              <a:buNone/>
              <a:defRPr sz="2000"/>
            </a:lvl6pPr>
            <a:lvl7pPr marL="2742969" indent="0">
              <a:buNone/>
              <a:defRPr sz="2000"/>
            </a:lvl7pPr>
            <a:lvl8pPr marL="3200131" indent="0">
              <a:buNone/>
              <a:defRPr sz="2000"/>
            </a:lvl8pPr>
            <a:lvl9pPr marL="3657292"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62" indent="0">
              <a:buNone/>
              <a:defRPr sz="1200"/>
            </a:lvl2pPr>
            <a:lvl3pPr marL="914323" indent="0">
              <a:buNone/>
              <a:defRPr sz="1000"/>
            </a:lvl3pPr>
            <a:lvl4pPr marL="1371485" indent="0">
              <a:buNone/>
              <a:defRPr sz="900"/>
            </a:lvl4pPr>
            <a:lvl5pPr marL="1828646" indent="0">
              <a:buNone/>
              <a:defRPr sz="900"/>
            </a:lvl5pPr>
            <a:lvl6pPr marL="2285807" indent="0">
              <a:buNone/>
              <a:defRPr sz="900"/>
            </a:lvl6pPr>
            <a:lvl7pPr marL="2742969" indent="0">
              <a:buNone/>
              <a:defRPr sz="900"/>
            </a:lvl7pPr>
            <a:lvl8pPr marL="3200131" indent="0">
              <a:buNone/>
              <a:defRPr sz="900"/>
            </a:lvl8pPr>
            <a:lvl9pPr marL="365729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B722FC8F-A772-4141-B1DE-FC21E65EC7CF}" type="slidenum">
              <a:rPr lang="en-US" altLang="zh-TW"/>
              <a:pPr>
                <a:defRPr/>
              </a:pPr>
              <a:t>‹#›</a:t>
            </a:fld>
            <a:endParaRPr lang="en-US" altLang="zh-TW"/>
          </a:p>
        </p:txBody>
      </p:sp>
    </p:spTree>
    <p:extLst>
      <p:ext uri="{BB962C8B-B14F-4D97-AF65-F5344CB8AC3E}">
        <p14:creationId xmlns:p14="http://schemas.microsoft.com/office/powerpoint/2010/main" val="39437630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06EE5AB-AC42-4778-9A21-1F80D686FF23}" type="slidenum">
              <a:rPr lang="en-US" altLang="zh-TW"/>
              <a:pPr>
                <a:defRPr/>
              </a:pPr>
              <a:t>‹#›</a:t>
            </a:fld>
            <a:endParaRPr lang="en-US" altLang="zh-TW"/>
          </a:p>
        </p:txBody>
      </p:sp>
    </p:spTree>
    <p:extLst>
      <p:ext uri="{BB962C8B-B14F-4D97-AF65-F5344CB8AC3E}">
        <p14:creationId xmlns:p14="http://schemas.microsoft.com/office/powerpoint/2010/main" val="17020598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8"/>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4FB80B9E-9A50-4D5B-8DC9-0FA1675BDA30}" type="slidenum">
              <a:rPr lang="en-US" altLang="zh-TW"/>
              <a:pPr>
                <a:defRPr/>
              </a:pPr>
              <a:t>‹#›</a:t>
            </a:fld>
            <a:endParaRPr lang="en-US" altLang="zh-TW"/>
          </a:p>
        </p:txBody>
      </p:sp>
    </p:spTree>
    <p:extLst>
      <p:ext uri="{BB962C8B-B14F-4D97-AF65-F5344CB8AC3E}">
        <p14:creationId xmlns:p14="http://schemas.microsoft.com/office/powerpoint/2010/main" val="3640704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6"/>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32"/>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3"/>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7"/>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8"/>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
        <p:nvSpPr>
          <p:cNvPr id="5" name="頁尾版面配置區 4"/>
          <p:cNvSpPr>
            <a:spLocks noGrp="1"/>
          </p:cNvSpPr>
          <p:nvPr>
            <p:ph type="ftr" sz="quarter" idx="3"/>
          </p:nvPr>
        </p:nvSpPr>
        <p:spPr>
          <a:xfrm>
            <a:off x="3124200" y="6356358"/>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
        <p:nvSpPr>
          <p:cNvPr id="6" name="投影片編號版面配置區 5"/>
          <p:cNvSpPr>
            <a:spLocks noGrp="1"/>
          </p:cNvSpPr>
          <p:nvPr>
            <p:ph type="sldNum" sz="quarter" idx="4"/>
          </p:nvPr>
        </p:nvSpPr>
        <p:spPr>
          <a:xfrm>
            <a:off x="6553200" y="6356358"/>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2CA40948-3D53-4A73-A935-E82EF21183B8}" type="slidenum">
              <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endParaRPr>
          </a:p>
        </p:txBody>
      </p:sp>
    </p:spTree>
    <p:extLst>
      <p:ext uri="{BB962C8B-B14F-4D97-AF65-F5344CB8AC3E}">
        <p14:creationId xmlns:p14="http://schemas.microsoft.com/office/powerpoint/2010/main" val="499404203"/>
      </p:ext>
    </p:extLst>
  </p:cSld>
  <p:clrMap bg1="lt1" tx1="dk1" bg2="lt2" tx2="dk2" accent1="accent1" accent2="accent2" accent3="accent3" accent4="accent4" accent5="accent5" accent6="accent6" hlink="hlink" folHlink="folHlink"/>
  <p:sldLayoutIdLst>
    <p:sldLayoutId id="2147484366" r:id="rId1"/>
    <p:sldLayoutId id="2147484367" r:id="rId2"/>
    <p:sldLayoutId id="2147484368" r:id="rId3"/>
    <p:sldLayoutId id="2147484369" r:id="rId4"/>
    <p:sldLayoutId id="2147484370" r:id="rId5"/>
    <p:sldLayoutId id="2147484371" r:id="rId6"/>
    <p:sldLayoutId id="2147484372" r:id="rId7"/>
    <p:sldLayoutId id="2147484373" r:id="rId8"/>
    <p:sldLayoutId id="2147484374" r:id="rId9"/>
    <p:sldLayoutId id="2147484375" r:id="rId10"/>
    <p:sldLayoutId id="214748437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98192759"/>
      </p:ext>
    </p:extLst>
  </p:cSld>
  <p:clrMap bg1="lt1" tx1="dk1" bg2="lt2" tx2="dk2" accent1="accent1" accent2="accent2" accent3="accent3" accent4="accent4" accent5="accent5" accent6="accent6" hlink="hlink" folHlink="folHlink"/>
  <p:sldLayoutIdLst>
    <p:sldLayoutId id="2147484378" r:id="rId1"/>
    <p:sldLayoutId id="2147484379" r:id="rId2"/>
    <p:sldLayoutId id="2147484380" r:id="rId3"/>
    <p:sldLayoutId id="2147484381" r:id="rId4"/>
    <p:sldLayoutId id="2147484382" r:id="rId5"/>
    <p:sldLayoutId id="2147484383" r:id="rId6"/>
    <p:sldLayoutId id="2147484384" r:id="rId7"/>
    <p:sldLayoutId id="2147484385" r:id="rId8"/>
    <p:sldLayoutId id="2147484386" r:id="rId9"/>
    <p:sldLayoutId id="2147484387" r:id="rId10"/>
    <p:sldLayoutId id="214748438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smtClean="0"/>
              <a:t>按一下以編輯母片標題樣式</a:t>
            </a:r>
          </a:p>
        </p:txBody>
      </p:sp>
      <p:sp>
        <p:nvSpPr>
          <p:cNvPr id="9219" name="文字版面配置區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6"/>
            <a:ext cx="21336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6"/>
            <a:ext cx="28956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6"/>
            <a:ext cx="21336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14C0E2AB-EE73-460D-87A6-4D908BF08581}"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450780191"/>
      </p:ext>
    </p:extLst>
  </p:cSld>
  <p:clrMap bg1="lt1" tx1="dk1" bg2="lt2" tx2="dk2" accent1="accent1" accent2="accent2" accent3="accent3" accent4="accent4" accent5="accent5" accent6="accent6" hlink="hlink" folHlink="folHlink"/>
  <p:sldLayoutIdLst>
    <p:sldLayoutId id="2147484390" r:id="rId1"/>
    <p:sldLayoutId id="2147484391" r:id="rId2"/>
    <p:sldLayoutId id="2147484392" r:id="rId3"/>
    <p:sldLayoutId id="2147484393" r:id="rId4"/>
    <p:sldLayoutId id="2147484394" r:id="rId5"/>
    <p:sldLayoutId id="2147484395" r:id="rId6"/>
    <p:sldLayoutId id="2147484396" r:id="rId7"/>
    <p:sldLayoutId id="2147484397" r:id="rId8"/>
    <p:sldLayoutId id="2147484398" r:id="rId9"/>
    <p:sldLayoutId id="2147484399" r:id="rId10"/>
    <p:sldLayoutId id="214748440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2" algn="ctr" rtl="0" fontAlgn="base">
        <a:spcBef>
          <a:spcPct val="0"/>
        </a:spcBef>
        <a:spcAft>
          <a:spcPct val="0"/>
        </a:spcAft>
        <a:defRPr sz="4400">
          <a:solidFill>
            <a:schemeClr val="tx1"/>
          </a:solidFill>
          <a:latin typeface="Calibri" pitchFamily="34" charset="0"/>
        </a:defRPr>
      </a:lvl6pPr>
      <a:lvl7pPr marL="914323" algn="ctr" rtl="0" fontAlgn="base">
        <a:spcBef>
          <a:spcPct val="0"/>
        </a:spcBef>
        <a:spcAft>
          <a:spcPct val="0"/>
        </a:spcAft>
        <a:defRPr sz="4400">
          <a:solidFill>
            <a:schemeClr val="tx1"/>
          </a:solidFill>
          <a:latin typeface="Calibri" pitchFamily="34" charset="0"/>
        </a:defRPr>
      </a:lvl7pPr>
      <a:lvl8pPr marL="1371485" algn="ctr" rtl="0" fontAlgn="base">
        <a:spcBef>
          <a:spcPct val="0"/>
        </a:spcBef>
        <a:spcAft>
          <a:spcPct val="0"/>
        </a:spcAft>
        <a:defRPr sz="4400">
          <a:solidFill>
            <a:schemeClr val="tx1"/>
          </a:solidFill>
          <a:latin typeface="Calibri" pitchFamily="34" charset="0"/>
        </a:defRPr>
      </a:lvl8pPr>
      <a:lvl9pPr marL="1828646" algn="ctr" rtl="0" fontAlgn="base">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88"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50"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12"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73" indent="-228581" algn="l" defTabSz="91432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23" rtl="0" eaLnBrk="1" latinLnBrk="0" hangingPunct="1">
        <a:defRPr sz="1800" kern="1200">
          <a:solidFill>
            <a:schemeClr val="tx1"/>
          </a:solidFill>
          <a:latin typeface="+mn-lt"/>
          <a:ea typeface="+mn-ea"/>
          <a:cs typeface="+mn-cs"/>
        </a:defRPr>
      </a:lvl1pPr>
      <a:lvl2pPr marL="457162" algn="l" defTabSz="914323" rtl="0" eaLnBrk="1" latinLnBrk="0" hangingPunct="1">
        <a:defRPr sz="1800" kern="1200">
          <a:solidFill>
            <a:schemeClr val="tx1"/>
          </a:solidFill>
          <a:latin typeface="+mn-lt"/>
          <a:ea typeface="+mn-ea"/>
          <a:cs typeface="+mn-cs"/>
        </a:defRPr>
      </a:lvl2pPr>
      <a:lvl3pPr marL="914323" algn="l" defTabSz="914323" rtl="0" eaLnBrk="1" latinLnBrk="0" hangingPunct="1">
        <a:defRPr sz="1800" kern="1200">
          <a:solidFill>
            <a:schemeClr val="tx1"/>
          </a:solidFill>
          <a:latin typeface="+mn-lt"/>
          <a:ea typeface="+mn-ea"/>
          <a:cs typeface="+mn-cs"/>
        </a:defRPr>
      </a:lvl3pPr>
      <a:lvl4pPr marL="1371485" algn="l" defTabSz="914323" rtl="0" eaLnBrk="1" latinLnBrk="0" hangingPunct="1">
        <a:defRPr sz="1800" kern="1200">
          <a:solidFill>
            <a:schemeClr val="tx1"/>
          </a:solidFill>
          <a:latin typeface="+mn-lt"/>
          <a:ea typeface="+mn-ea"/>
          <a:cs typeface="+mn-cs"/>
        </a:defRPr>
      </a:lvl4pPr>
      <a:lvl5pPr marL="1828646" algn="l" defTabSz="914323" rtl="0" eaLnBrk="1" latinLnBrk="0" hangingPunct="1">
        <a:defRPr sz="1800" kern="1200">
          <a:solidFill>
            <a:schemeClr val="tx1"/>
          </a:solidFill>
          <a:latin typeface="+mn-lt"/>
          <a:ea typeface="+mn-ea"/>
          <a:cs typeface="+mn-cs"/>
        </a:defRPr>
      </a:lvl5pPr>
      <a:lvl6pPr marL="2285807" algn="l" defTabSz="914323" rtl="0" eaLnBrk="1" latinLnBrk="0" hangingPunct="1">
        <a:defRPr sz="1800" kern="1200">
          <a:solidFill>
            <a:schemeClr val="tx1"/>
          </a:solidFill>
          <a:latin typeface="+mn-lt"/>
          <a:ea typeface="+mn-ea"/>
          <a:cs typeface="+mn-cs"/>
        </a:defRPr>
      </a:lvl6pPr>
      <a:lvl7pPr marL="2742969" algn="l" defTabSz="914323" rtl="0" eaLnBrk="1" latinLnBrk="0" hangingPunct="1">
        <a:defRPr sz="1800" kern="1200">
          <a:solidFill>
            <a:schemeClr val="tx1"/>
          </a:solidFill>
          <a:latin typeface="+mn-lt"/>
          <a:ea typeface="+mn-ea"/>
          <a:cs typeface="+mn-cs"/>
        </a:defRPr>
      </a:lvl7pPr>
      <a:lvl8pPr marL="3200131" algn="l" defTabSz="914323" rtl="0" eaLnBrk="1" latinLnBrk="0" hangingPunct="1">
        <a:defRPr sz="1800" kern="1200">
          <a:solidFill>
            <a:schemeClr val="tx1"/>
          </a:solidFill>
          <a:latin typeface="+mn-lt"/>
          <a:ea typeface="+mn-ea"/>
          <a:cs typeface="+mn-cs"/>
        </a:defRPr>
      </a:lvl8pPr>
      <a:lvl9pPr marL="3657292" algn="l" defTabSz="9143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lvl="0" algn="ctr" defTabSz="456919" eaLnBrk="1" hangingPunct="1">
              <a:spcBef>
                <a:spcPts val="0"/>
              </a:spcBef>
              <a:buNone/>
              <a:defRPr/>
            </a:pPr>
            <a:r>
              <a:rPr lang="zh-TW" altLang="en-US" sz="66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本於信，以至於信</a:t>
            </a:r>
            <a:endParaRPr kumimoji="0" lang="en-US" altLang="zh-TW" sz="700" b="0" i="0" u="none" strike="noStrike" kern="1200" cap="none" spc="0" normalizeH="0" baseline="0" noProof="0" dirty="0" smtClean="0">
              <a:ln>
                <a:noFill/>
              </a:ln>
              <a:solidFill>
                <a:srgbClr val="FFFFFF"/>
              </a:solidFill>
              <a:effectLst/>
              <a:uLnTx/>
              <a:uFillTx/>
              <a:latin typeface="Mongolian Baiti" panose="03000500000000000000" pitchFamily="66" charset="0"/>
              <a:ea typeface="DFKai-SB" panose="03000509000000000000" pitchFamily="65" charset="-120"/>
              <a:cs typeface="Mongolian Baiti" panose="03000500000000000000" pitchFamily="66"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0" lang="en-US" altLang="zh-TW" sz="800" b="0" i="0" u="none" strike="noStrike" kern="1200" cap="none" spc="0" normalizeH="0" baseline="0" noProof="0" dirty="0" smtClean="0">
              <a:ln>
                <a:noFill/>
              </a:ln>
              <a:solidFill>
                <a:srgbClr val="FFFFFF"/>
              </a:solidFill>
              <a:effectLst/>
              <a:uLnTx/>
              <a:uFillTx/>
              <a:latin typeface="Mongolian Baiti" panose="03000500000000000000" pitchFamily="66" charset="0"/>
              <a:ea typeface="DFKai-SB" panose="03000509000000000000" pitchFamily="65" charset="-120"/>
              <a:cs typeface="Mongolian Baiti" panose="03000500000000000000" pitchFamily="66" charset="0"/>
            </a:endParaRPr>
          </a:p>
          <a:p>
            <a:pPr lvl="0" algn="ctr" defTabSz="456919" eaLnBrk="1" hangingPunct="1">
              <a:spcBef>
                <a:spcPts val="0"/>
              </a:spcBef>
              <a:buNone/>
              <a:defRPr/>
            </a:pPr>
            <a:r>
              <a:rPr lang="en-US" altLang="zh-TW" sz="5400" b="1" dirty="0" smtClean="0">
                <a:solidFill>
                  <a:srgbClr val="FFFFFF"/>
                </a:solidFill>
                <a:latin typeface="Adobe Garamond Pro" panose="02020502060506020403" pitchFamily="18" charset="0"/>
                <a:ea typeface="DFKai-SB" panose="03000509000000000000" pitchFamily="65" charset="-120"/>
                <a:cs typeface="Mongolian Baiti" panose="03000500000000000000" pitchFamily="66" charset="0"/>
              </a:rPr>
              <a:t>From Faith </a:t>
            </a:r>
            <a:r>
              <a:rPr lang="en-US" altLang="zh-TW" sz="5400" b="1" dirty="0">
                <a:solidFill>
                  <a:srgbClr val="FFFFFF"/>
                </a:solidFill>
                <a:latin typeface="Adobe Garamond Pro" panose="02020502060506020403" pitchFamily="18" charset="0"/>
                <a:ea typeface="DFKai-SB" panose="03000509000000000000" pitchFamily="65" charset="-120"/>
                <a:cs typeface="Mongolian Baiti" panose="03000500000000000000" pitchFamily="66" charset="0"/>
              </a:rPr>
              <a:t>to </a:t>
            </a:r>
            <a:r>
              <a:rPr lang="en-US" altLang="zh-TW" sz="5400" b="1" dirty="0" smtClean="0">
                <a:solidFill>
                  <a:srgbClr val="FFFFFF"/>
                </a:solidFill>
                <a:latin typeface="Adobe Garamond Pro" panose="02020502060506020403" pitchFamily="18" charset="0"/>
                <a:ea typeface="DFKai-SB" panose="03000509000000000000" pitchFamily="65" charset="-120"/>
                <a:cs typeface="Mongolian Baiti" panose="03000500000000000000" pitchFamily="66" charset="0"/>
              </a:rPr>
              <a:t>Faith</a:t>
            </a:r>
            <a:endParaRPr kumimoji="0" lang="en-US" altLang="zh-TW" sz="1200" b="1" i="0" u="none" strike="noStrike" kern="0" cap="none" spc="0" normalizeH="0" baseline="0" noProof="0" dirty="0" smtClean="0">
              <a:ln>
                <a:noFill/>
              </a:ln>
              <a:solidFill>
                <a:prstClr val="white"/>
              </a:solidFill>
              <a:effectLst/>
              <a:uLnTx/>
              <a:uFillTx/>
              <a:latin typeface="Adobe Garamond Pro" panose="02020502060506020403" pitchFamily="18" charset="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2400" b="1" kern="0" dirty="0" smtClean="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November 19</a:t>
            </a:r>
            <a:r>
              <a:rPr kumimoji="0" lang="en-US" altLang="zh-TW" sz="2400" b="1" i="0" u="none" strike="noStrike" kern="0" cap="none" spc="0" normalizeH="0" baseline="0" noProof="0" dirty="0" smtClean="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2017</a:t>
            </a:r>
            <a:endParaRPr kumimoji="0" lang="en-US" altLang="zh-TW" sz="2400" b="1" i="0" u="none" strike="noStrike" kern="0" cap="none" spc="0" normalizeH="0" baseline="0" noProof="0" dirty="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8264135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342900" y="817563"/>
            <a:ext cx="4114800" cy="520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defRPr/>
            </a:pPr>
            <a:r>
              <a:rPr lang="zh-TW" altLang="en-US" sz="4000" b="1" dirty="0" smtClean="0">
                <a:solidFill>
                  <a:srgbClr val="FFFFFF"/>
                </a:solidFill>
                <a:latin typeface="DFKai-SB" pitchFamily="65" charset="-120"/>
                <a:ea typeface="DFKai-SB" pitchFamily="65" charset="-120"/>
                <a:cs typeface="Arial" charset="0"/>
              </a:rPr>
              <a:t>「只有當你對所面臨的處境失去把握時，你才會感到有壓力。」</a:t>
            </a:r>
            <a:endParaRPr lang="en-US" altLang="zh-TW" sz="40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defRPr/>
            </a:pPr>
            <a:endParaRPr kumimoji="0" lang="en-US" altLang="zh-TW" sz="8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r>
              <a:rPr kumimoji="0" lang="en-US" altLang="zh-TW" sz="36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“You only feel pressure when you don’t know what’s going on.”</a:t>
            </a:r>
          </a:p>
          <a:p>
            <a:pPr lvl="0" defTabSz="914400" eaLnBrk="1" fontAlgn="base" hangingPunct="1">
              <a:spcBef>
                <a:spcPct val="0"/>
              </a:spcBef>
              <a:spcAft>
                <a:spcPct val="0"/>
              </a:spcAft>
              <a:buNone/>
              <a:defRPr/>
            </a:pPr>
            <a:endParaRPr lang="en-US" altLang="zh-TW" sz="12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r>
              <a:rPr kumimoji="0" lang="en-US" altLang="zh-TW" sz="36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		</a:t>
            </a:r>
            <a:r>
              <a:rPr kumimoji="0" lang="en-US" altLang="zh-TW"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 Mike Tomlin</a:t>
            </a:r>
            <a:endParaRPr kumimoji="0" lang="en-US" altLang="zh-TW"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8016" y="280006"/>
            <a:ext cx="4376488" cy="5835317"/>
          </a:xfrm>
          <a:prstGeom prst="rect">
            <a:avLst/>
          </a:prstGeom>
        </p:spPr>
      </p:pic>
      <p:sp>
        <p:nvSpPr>
          <p:cNvPr id="3" name="TextBox 2"/>
          <p:cNvSpPr txBox="1"/>
          <p:nvPr/>
        </p:nvSpPr>
        <p:spPr>
          <a:xfrm>
            <a:off x="0" y="6115323"/>
            <a:ext cx="9143999" cy="707886"/>
          </a:xfrm>
          <a:prstGeom prst="rect">
            <a:avLst/>
          </a:prstGeom>
          <a:noFill/>
        </p:spPr>
        <p:txBody>
          <a:bodyPr wrap="square" rtlCol="0">
            <a:spAutoFit/>
          </a:bodyPr>
          <a:lstStyle/>
          <a:p>
            <a:pPr algn="ctr"/>
            <a:r>
              <a:rPr lang="en-US" sz="3600" b="1" dirty="0" smtClean="0">
                <a:solidFill>
                  <a:srgbClr val="FFFF00"/>
                </a:solidFill>
                <a:latin typeface="Aegyptus" panose="020405020508060A0203" pitchFamily="18" charset="0"/>
                <a:ea typeface="Aegyptus" panose="020405020508060A0203" pitchFamily="18" charset="0"/>
              </a:rPr>
              <a:t>“</a:t>
            </a:r>
            <a:r>
              <a:rPr lang="en-US" sz="4000" b="1" dirty="0" smtClean="0">
                <a:solidFill>
                  <a:srgbClr val="FFFF00"/>
                </a:solidFill>
                <a:latin typeface="Aegyptus" panose="020405020508060A0203" pitchFamily="18" charset="0"/>
                <a:ea typeface="Aegyptus" panose="020405020508060A0203" pitchFamily="18" charset="0"/>
              </a:rPr>
              <a:t>Football </a:t>
            </a:r>
            <a:r>
              <a:rPr lang="en-US" sz="4000" b="1" dirty="0">
                <a:solidFill>
                  <a:srgbClr val="FFFF00"/>
                </a:solidFill>
                <a:latin typeface="Aegyptus" panose="020405020508060A0203" pitchFamily="18" charset="0"/>
                <a:ea typeface="Aegyptus" panose="020405020508060A0203" pitchFamily="18" charset="0"/>
              </a:rPr>
              <a:t>is what we do; faith is who we are all the time</a:t>
            </a:r>
            <a:r>
              <a:rPr lang="en-US" sz="3600" b="1" dirty="0">
                <a:solidFill>
                  <a:srgbClr val="FFFF00"/>
                </a:solidFill>
                <a:latin typeface="Aegyptus" panose="020405020508060A0203" pitchFamily="18" charset="0"/>
                <a:ea typeface="Aegyptus" panose="020405020508060A0203" pitchFamily="18" charset="0"/>
              </a:rPr>
              <a:t>."</a:t>
            </a:r>
          </a:p>
        </p:txBody>
      </p:sp>
    </p:spTree>
    <p:extLst>
      <p:ext uri="{BB962C8B-B14F-4D97-AF65-F5344CB8AC3E}">
        <p14:creationId xmlns:p14="http://schemas.microsoft.com/office/powerpoint/2010/main" val="22549969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810201"/>
            <a:ext cx="9144000" cy="604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defRPr/>
            </a:pPr>
            <a:r>
              <a:rPr lang="zh-TW" altLang="en-US" sz="4000" b="1" dirty="0">
                <a:solidFill>
                  <a:srgbClr val="FFFFFF"/>
                </a:solidFill>
                <a:latin typeface="DFKai-SB" pitchFamily="65" charset="-120"/>
                <a:ea typeface="DFKai-SB" pitchFamily="65" charset="-120"/>
                <a:cs typeface="Arial" charset="0"/>
              </a:rPr>
              <a:t>這些事以後，耶穌在提比哩亞海邊又向門徒顯現</a:t>
            </a:r>
            <a:r>
              <a:rPr lang="zh-TW" altLang="en-US" sz="4000" b="1" dirty="0" smtClean="0">
                <a:solidFill>
                  <a:srgbClr val="FFFFFF"/>
                </a:solidFill>
                <a:latin typeface="DFKai-SB" pitchFamily="65" charset="-120"/>
                <a:ea typeface="DFKai-SB" pitchFamily="65" charset="-120"/>
                <a:cs typeface="Arial" charset="0"/>
              </a:rPr>
              <a:t>。 他</a:t>
            </a:r>
            <a:r>
              <a:rPr lang="zh-TW" altLang="en-US" sz="4000" b="1" dirty="0">
                <a:solidFill>
                  <a:srgbClr val="FFFFFF"/>
                </a:solidFill>
                <a:latin typeface="DFKai-SB" pitchFamily="65" charset="-120"/>
                <a:ea typeface="DFKai-SB" pitchFamily="65" charset="-120"/>
                <a:cs typeface="Arial" charset="0"/>
              </a:rPr>
              <a:t>怎樣顯現記在下面</a:t>
            </a:r>
            <a:r>
              <a:rPr lang="zh-TW" altLang="en-US" sz="4000" b="1" dirty="0" smtClean="0">
                <a:solidFill>
                  <a:srgbClr val="FFFFFF"/>
                </a:solidFill>
                <a:latin typeface="DFKai-SB" pitchFamily="65" charset="-120"/>
                <a:ea typeface="DFKai-SB" pitchFamily="65" charset="-120"/>
                <a:cs typeface="Arial" charset="0"/>
              </a:rPr>
              <a:t>：有</a:t>
            </a:r>
            <a:r>
              <a:rPr lang="zh-TW" altLang="en-US" sz="4000" b="1" dirty="0">
                <a:solidFill>
                  <a:srgbClr val="FFFFFF"/>
                </a:solidFill>
                <a:latin typeface="DFKai-SB" pitchFamily="65" charset="-120"/>
                <a:ea typeface="DFKai-SB" pitchFamily="65" charset="-120"/>
                <a:cs typeface="Arial" charset="0"/>
              </a:rPr>
              <a:t>西門</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彼得和稱為低土馬的多馬，並加利利的迦拿人拿但業，還有西庇太的兩個兒子，又有兩個門徒，都在一處</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defRPr/>
            </a:pPr>
            <a:r>
              <a:rPr kumimoji="0"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約翰福音</a:t>
            </a:r>
            <a:r>
              <a:rPr kumimoji="0" lang="zh-TW" altLang="en-US" sz="20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John 21:1-2</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r>
              <a:rPr lang="en-US" altLang="zh-TW" sz="3600" i="1" dirty="0">
                <a:solidFill>
                  <a:srgbClr val="FFFFFF"/>
                </a:solidFill>
                <a:latin typeface="Arial Narrow" pitchFamily="34" charset="0"/>
                <a:ea typeface="DFKai-SB" pitchFamily="65" charset="-120"/>
                <a:cs typeface="Arial" charset="0"/>
              </a:rPr>
              <a:t>Afterward Jesus appeared again to his disciples, by the Sea of Galilee</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It happened this way: </a:t>
            </a:r>
            <a:r>
              <a:rPr lang="en-US" altLang="zh-TW" sz="3600" i="1" dirty="0" smtClean="0">
                <a:solidFill>
                  <a:srgbClr val="FFFFFF"/>
                </a:solidFill>
                <a:latin typeface="Arial Narrow" pitchFamily="34" charset="0"/>
                <a:ea typeface="DFKai-SB" pitchFamily="65" charset="-120"/>
                <a:cs typeface="Arial" charset="0"/>
              </a:rPr>
              <a:t>Simon </a:t>
            </a:r>
            <a:r>
              <a:rPr lang="en-US" altLang="zh-TW" sz="3600" i="1" dirty="0">
                <a:solidFill>
                  <a:srgbClr val="FFFFFF"/>
                </a:solidFill>
                <a:latin typeface="Arial Narrow" pitchFamily="34" charset="0"/>
                <a:ea typeface="DFKai-SB" pitchFamily="65" charset="-120"/>
                <a:cs typeface="Arial" charset="0"/>
              </a:rPr>
              <a:t>Peter, </a:t>
            </a:r>
            <a:r>
              <a:rPr lang="en-US" altLang="zh-TW" sz="3600" i="1" dirty="0" smtClean="0">
                <a:solidFill>
                  <a:srgbClr val="FFFFFF"/>
                </a:solidFill>
                <a:latin typeface="Arial Narrow" pitchFamily="34" charset="0"/>
                <a:ea typeface="DFKai-SB" pitchFamily="65" charset="-120"/>
                <a:cs typeface="Arial" charset="0"/>
              </a:rPr>
              <a:t>Thomas, </a:t>
            </a:r>
            <a:r>
              <a:rPr lang="en-US" altLang="zh-TW" sz="3600" i="1" dirty="0">
                <a:solidFill>
                  <a:srgbClr val="FFFFFF"/>
                </a:solidFill>
                <a:latin typeface="Arial Narrow" pitchFamily="34" charset="0"/>
                <a:ea typeface="DFKai-SB" pitchFamily="65" charset="-120"/>
                <a:cs typeface="Arial" charset="0"/>
              </a:rPr>
              <a:t>Nathanael from Cana in Galilee, the sons of Zebedee, and two other disciples were together.</a:t>
            </a:r>
            <a:endParaRPr kumimoji="0" lang="en-US" altLang="zh-TW" sz="3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0118919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717868"/>
            <a:ext cx="9144000" cy="6601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defRPr/>
            </a:pPr>
            <a:r>
              <a:rPr lang="zh-TW" altLang="en-US" sz="4000" b="1" dirty="0">
                <a:solidFill>
                  <a:srgbClr val="FFFFFF"/>
                </a:solidFill>
                <a:latin typeface="DFKai-SB" pitchFamily="65" charset="-120"/>
                <a:ea typeface="DFKai-SB" pitchFamily="65" charset="-120"/>
                <a:cs typeface="Arial" charset="0"/>
              </a:rPr>
              <a:t>這些事以後，耶穌在提比哩亞海邊又向門徒顯現。 他怎樣顯現記在下面：有西門</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彼得和稱為低土馬的多馬，並加利利的迦拿人拿但業，還有西庇太的兩個兒子，又有兩個門徒，都在一處。</a:t>
            </a:r>
          </a:p>
          <a:p>
            <a:pPr lvl="0" defTabSz="914400" eaLnBrk="1" fontAlgn="base" hangingPunct="1">
              <a:spcBef>
                <a:spcPct val="0"/>
              </a:spcBef>
              <a:spcAft>
                <a:spcPct val="0"/>
              </a:spcAft>
              <a:buNone/>
              <a:defRPr/>
            </a:pPr>
            <a:r>
              <a:rPr kumimoji="0"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約翰福音</a:t>
            </a:r>
            <a:r>
              <a:rPr kumimoji="0" lang="zh-TW" altLang="en-US" sz="20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John 21:3</a:t>
            </a:r>
            <a:r>
              <a:rPr lang="en-US" altLang="zh-TW" sz="3600" noProof="0" dirty="0" smtClean="0">
                <a:solidFill>
                  <a:srgbClr val="FFFFFF"/>
                </a:solidFill>
                <a:latin typeface="Arial Narrow" pitchFamily="34" charset="0"/>
                <a:ea typeface="DFKai-SB" pitchFamily="65" charset="-120"/>
                <a:cs typeface="Arial" charset="0"/>
              </a:rPr>
              <a:t>-4</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r>
              <a:rPr lang="en-US" altLang="zh-TW" sz="3600" i="1" dirty="0" smtClean="0">
                <a:solidFill>
                  <a:srgbClr val="FFFFFF"/>
                </a:solidFill>
                <a:latin typeface="Arial Narrow" pitchFamily="34" charset="0"/>
                <a:ea typeface="DFKai-SB" pitchFamily="65" charset="-120"/>
                <a:cs typeface="Arial" charset="0"/>
              </a:rPr>
              <a:t>“I’m </a:t>
            </a:r>
            <a:r>
              <a:rPr lang="en-US" altLang="zh-TW" sz="3600" i="1" dirty="0">
                <a:solidFill>
                  <a:srgbClr val="FFFFFF"/>
                </a:solidFill>
                <a:latin typeface="Arial Narrow" pitchFamily="34" charset="0"/>
                <a:ea typeface="DFKai-SB" pitchFamily="65" charset="-120"/>
                <a:cs typeface="Arial" charset="0"/>
              </a:rPr>
              <a:t>going out to fish,” Simon Peter told them, and they said, “We’ll go with you.” So they went out and got into the boat, but that night they caught nothing</a:t>
            </a:r>
            <a:r>
              <a:rPr lang="en-US" altLang="zh-TW" sz="3600" i="1" dirty="0" smtClean="0">
                <a:solidFill>
                  <a:srgbClr val="FFFFFF"/>
                </a:solidFill>
                <a:latin typeface="Arial Narrow" pitchFamily="34" charset="0"/>
                <a:ea typeface="DFKai-SB" pitchFamily="65" charset="-120"/>
                <a:cs typeface="Arial" charset="0"/>
              </a:rPr>
              <a:t>.</a:t>
            </a:r>
            <a:r>
              <a:rPr lang="en-US" altLang="zh-TW" sz="2800" i="1" dirty="0" smtClean="0">
                <a:solidFill>
                  <a:srgbClr val="FFFFFF"/>
                </a:solidFill>
                <a:latin typeface="Arial Narrow" pitchFamily="34" charset="0"/>
                <a:ea typeface="DFKai-SB" pitchFamily="65" charset="-120"/>
                <a:cs typeface="Arial" charset="0"/>
              </a:rPr>
              <a:t> </a:t>
            </a:r>
            <a:r>
              <a:rPr lang="en-US" altLang="zh-TW" sz="3600" i="1" dirty="0" smtClean="0">
                <a:solidFill>
                  <a:srgbClr val="FFFFFF"/>
                </a:solidFill>
                <a:latin typeface="Arial Narrow" pitchFamily="34" charset="0"/>
                <a:ea typeface="DFKai-SB" pitchFamily="65" charset="-120"/>
                <a:cs typeface="Arial" charset="0"/>
              </a:rPr>
              <a:t>Early </a:t>
            </a:r>
            <a:r>
              <a:rPr lang="en-US" altLang="zh-TW" sz="3600" i="1" dirty="0">
                <a:solidFill>
                  <a:srgbClr val="FFFFFF"/>
                </a:solidFill>
                <a:latin typeface="Arial Narrow" pitchFamily="34" charset="0"/>
                <a:ea typeface="DFKai-SB" pitchFamily="65" charset="-120"/>
                <a:cs typeface="Arial" charset="0"/>
              </a:rPr>
              <a:t>in the morning, Jesus stood on the shore, but the disciples did not realize that it was Jesus.</a:t>
            </a:r>
            <a:endParaRPr kumimoji="0" lang="en-US" altLang="zh-TW" sz="3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1585702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717868"/>
            <a:ext cx="9144000" cy="604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defRPr/>
            </a:pPr>
            <a:r>
              <a:rPr lang="zh-TW" altLang="en-US" sz="4000" b="1" dirty="0">
                <a:solidFill>
                  <a:srgbClr val="FFFFFF"/>
                </a:solidFill>
                <a:latin typeface="DFKai-SB" pitchFamily="65" charset="-120"/>
                <a:ea typeface="DFKai-SB" pitchFamily="65" charset="-120"/>
                <a:cs typeface="Arial" charset="0"/>
              </a:rPr>
              <a:t>耶穌就對他們說：「小子！你們有吃的沒有？」他們回答說：「沒有。</a:t>
            </a:r>
            <a:r>
              <a:rPr lang="zh-TW" altLang="en-US" sz="4000" b="1" dirty="0" smtClean="0">
                <a:solidFill>
                  <a:srgbClr val="FFFFFF"/>
                </a:solidFill>
                <a:latin typeface="DFKai-SB" pitchFamily="65" charset="-120"/>
                <a:ea typeface="DFKai-SB" pitchFamily="65" charset="-120"/>
                <a:cs typeface="Arial" charset="0"/>
              </a:rPr>
              <a:t>」</a:t>
            </a:r>
            <a:r>
              <a:rPr lang="zh-TW" altLang="en-US" sz="16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耶</a:t>
            </a:r>
            <a:r>
              <a:rPr lang="zh-TW" altLang="en-US" sz="4000" b="1" dirty="0">
                <a:solidFill>
                  <a:srgbClr val="FFFFFF"/>
                </a:solidFill>
                <a:latin typeface="DFKai-SB" pitchFamily="65" charset="-120"/>
                <a:ea typeface="DFKai-SB" pitchFamily="65" charset="-120"/>
                <a:cs typeface="Arial" charset="0"/>
              </a:rPr>
              <a:t>穌說：「你們把網撒在船的右邊，就必得著。」他們便撒下網去，竟拉不上來了，因為魚甚</a:t>
            </a:r>
            <a:r>
              <a:rPr lang="zh-TW" altLang="en-US" sz="4000" b="1" dirty="0" smtClean="0">
                <a:solidFill>
                  <a:srgbClr val="FFFFFF"/>
                </a:solidFill>
                <a:latin typeface="DFKai-SB" pitchFamily="65" charset="-120"/>
                <a:ea typeface="DFKai-SB" pitchFamily="65" charset="-120"/>
                <a:cs typeface="Arial" charset="0"/>
              </a:rPr>
              <a:t>多。</a:t>
            </a:r>
            <a:r>
              <a:rPr kumimoji="0"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約翰福音</a:t>
            </a:r>
            <a:r>
              <a:rPr kumimoji="0" lang="zh-TW" altLang="en-US" sz="20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John 21:5-6</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r>
              <a:rPr lang="en-US" altLang="zh-TW" sz="3600" i="1" dirty="0">
                <a:solidFill>
                  <a:srgbClr val="FFFFFF"/>
                </a:solidFill>
                <a:latin typeface="Arial Narrow" pitchFamily="34" charset="0"/>
                <a:ea typeface="DFKai-SB" pitchFamily="65" charset="-120"/>
                <a:cs typeface="Arial" charset="0"/>
              </a:rPr>
              <a:t>He called out to them, “Friends, haven’t you any fish</a:t>
            </a:r>
            <a:r>
              <a:rPr lang="en-US" altLang="zh-TW" sz="3600" i="1" dirty="0" smtClean="0">
                <a:solidFill>
                  <a:srgbClr val="FFFFFF"/>
                </a:solidFill>
                <a:latin typeface="Arial Narrow" pitchFamily="34" charset="0"/>
                <a:ea typeface="DFKai-SB" pitchFamily="65" charset="-120"/>
                <a:cs typeface="Arial" charset="0"/>
              </a:rPr>
              <a:t>?”</a:t>
            </a:r>
            <a:endParaRPr lang="en-US" altLang="zh-TW" sz="36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r>
              <a:rPr lang="en-US" altLang="zh-TW" sz="3600" i="1" dirty="0">
                <a:solidFill>
                  <a:srgbClr val="FFFFFF"/>
                </a:solidFill>
                <a:latin typeface="Arial Narrow" pitchFamily="34" charset="0"/>
                <a:ea typeface="DFKai-SB" pitchFamily="65" charset="-120"/>
                <a:cs typeface="Arial" charset="0"/>
              </a:rPr>
              <a:t>“No,” they answered</a:t>
            </a:r>
            <a:r>
              <a:rPr lang="en-US" altLang="zh-TW" sz="3600" i="1" dirty="0" smtClean="0">
                <a:solidFill>
                  <a:srgbClr val="FFFFFF"/>
                </a:solidFill>
                <a:latin typeface="Arial Narrow" pitchFamily="34" charset="0"/>
                <a:ea typeface="DFKai-SB" pitchFamily="65" charset="-120"/>
                <a:cs typeface="Arial" charset="0"/>
              </a:rPr>
              <a:t>.  </a:t>
            </a:r>
            <a:r>
              <a:rPr lang="en-US" altLang="zh-TW" sz="3600" i="1" dirty="0">
                <a:solidFill>
                  <a:srgbClr val="FFFFFF"/>
                </a:solidFill>
                <a:latin typeface="Arial Narrow" pitchFamily="34" charset="0"/>
                <a:ea typeface="DFKai-SB" pitchFamily="65" charset="-120"/>
                <a:cs typeface="Arial" charset="0"/>
              </a:rPr>
              <a:t>He said, “Throw your net on the right side of the boat and you will find some.” When they did, they were unable to haul the net in because of the large number of fish.</a:t>
            </a:r>
            <a:endParaRPr kumimoji="0" lang="en-US" altLang="zh-TW" sz="3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42464234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96253" y="1322242"/>
            <a:ext cx="8939463" cy="4355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defRPr/>
            </a:pPr>
            <a:r>
              <a:rPr lang="zh-TW" altLang="en-US" sz="4000" b="1" dirty="0">
                <a:solidFill>
                  <a:srgbClr val="FFFFFF"/>
                </a:solidFill>
                <a:latin typeface="DFKai-SB" pitchFamily="65" charset="-120"/>
                <a:ea typeface="DFKai-SB" pitchFamily="65" charset="-120"/>
                <a:cs typeface="Arial" charset="0"/>
              </a:rPr>
              <a:t>因為</a:t>
            </a:r>
            <a:r>
              <a:rPr lang="zh-TW" altLang="en-US"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神的義正在這福音上顯明出來；這義是</a:t>
            </a:r>
            <a:r>
              <a:rPr lang="zh-TW" altLang="en-US" sz="4400" b="1" dirty="0">
                <a:solidFill>
                  <a:srgbClr val="FFFF00"/>
                </a:solidFill>
                <a:latin typeface="DFKai-SB" pitchFamily="65" charset="-120"/>
                <a:ea typeface="DFKai-SB" pitchFamily="65" charset="-120"/>
                <a:cs typeface="Arial" charset="0"/>
              </a:rPr>
              <a:t>本於信，以至於信</a:t>
            </a:r>
            <a:r>
              <a:rPr lang="zh-TW" altLang="en-US" sz="4000" b="1" dirty="0" smtClean="0">
                <a:solidFill>
                  <a:srgbClr val="FFFFFF"/>
                </a:solidFill>
                <a:latin typeface="DFKai-SB" pitchFamily="65" charset="-120"/>
                <a:ea typeface="DFKai-SB" pitchFamily="65" charset="-120"/>
                <a:cs typeface="Arial" charset="0"/>
              </a:rPr>
              <a:t>。 如</a:t>
            </a:r>
            <a:r>
              <a:rPr lang="zh-TW" altLang="en-US" sz="4000" b="1" dirty="0">
                <a:solidFill>
                  <a:srgbClr val="FFFFFF"/>
                </a:solidFill>
                <a:latin typeface="DFKai-SB" pitchFamily="65" charset="-120"/>
                <a:ea typeface="DFKai-SB" pitchFamily="65" charset="-120"/>
                <a:cs typeface="Arial" charset="0"/>
              </a:rPr>
              <a:t>經上所記：「義人必因信得生。</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defRPr/>
            </a:pPr>
            <a:r>
              <a:rPr kumimoji="0"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羅馬書 </a:t>
            </a:r>
            <a:r>
              <a:rPr lang="en-US" altLang="zh-TW" sz="3600" dirty="0" smtClean="0">
                <a:solidFill>
                  <a:srgbClr val="FFFFFF"/>
                </a:solidFill>
                <a:latin typeface="Arial Narrow" pitchFamily="34" charset="0"/>
                <a:ea typeface="DFKai-SB" pitchFamily="65" charset="-120"/>
                <a:cs typeface="Arial" charset="0"/>
              </a:rPr>
              <a:t>Romans 1:17</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3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endParaRPr lang="en-US" altLang="zh-TW" sz="300"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endParaRPr lang="en-US" altLang="zh-TW" sz="3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endParaRPr lang="en-US" altLang="zh-TW" sz="300"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r>
              <a:rPr lang="en-US" altLang="zh-TW" sz="3600" i="1" dirty="0">
                <a:solidFill>
                  <a:srgbClr val="FFFFFF"/>
                </a:solidFill>
                <a:latin typeface="Arial Narrow" pitchFamily="34" charset="0"/>
                <a:ea typeface="DFKai-SB" pitchFamily="65" charset="-120"/>
                <a:cs typeface="Arial" charset="0"/>
              </a:rPr>
              <a:t>For in it the righteousness of God is revealed </a:t>
            </a:r>
            <a:r>
              <a:rPr lang="en-US" altLang="zh-TW" sz="3600" b="1" i="1" dirty="0" smtClean="0">
                <a:solidFill>
                  <a:srgbClr val="FFFF00"/>
                </a:solidFill>
                <a:latin typeface="Arial Narrow" pitchFamily="34" charset="0"/>
                <a:ea typeface="DFKai-SB" pitchFamily="65" charset="-120"/>
                <a:cs typeface="Arial" charset="0"/>
              </a:rPr>
              <a:t>from </a:t>
            </a:r>
            <a:r>
              <a:rPr lang="en-US" altLang="zh-TW" sz="3600" b="1" i="1" dirty="0">
                <a:solidFill>
                  <a:srgbClr val="FFFF00"/>
                </a:solidFill>
                <a:latin typeface="Arial Narrow" pitchFamily="34" charset="0"/>
                <a:ea typeface="DFKai-SB" pitchFamily="65" charset="-120"/>
                <a:cs typeface="Arial" charset="0"/>
              </a:rPr>
              <a:t>faith to faith</a:t>
            </a:r>
            <a:r>
              <a:rPr lang="en-US" altLang="zh-TW" sz="3600" i="1" dirty="0">
                <a:solidFill>
                  <a:srgbClr val="FFFFFF"/>
                </a:solidFill>
                <a:latin typeface="Arial Narrow" pitchFamily="34" charset="0"/>
                <a:ea typeface="DFKai-SB" pitchFamily="65" charset="-120"/>
                <a:cs typeface="Arial" charset="0"/>
              </a:rPr>
              <a:t>; as it is written, </a:t>
            </a:r>
            <a:r>
              <a:rPr lang="en-US" altLang="zh-TW" sz="3600" i="1" dirty="0" smtClean="0">
                <a:solidFill>
                  <a:srgbClr val="FFFFFF"/>
                </a:solidFill>
                <a:latin typeface="Arial Narrow" pitchFamily="34" charset="0"/>
                <a:ea typeface="DFKai-SB" pitchFamily="65" charset="-120"/>
                <a:cs typeface="Arial" charset="0"/>
              </a:rPr>
              <a:t>“But </a:t>
            </a:r>
            <a:r>
              <a:rPr lang="en-US" altLang="zh-TW" sz="3600" i="1" dirty="0">
                <a:solidFill>
                  <a:srgbClr val="FFFFFF"/>
                </a:solidFill>
                <a:latin typeface="Arial Narrow" pitchFamily="34" charset="0"/>
                <a:ea typeface="DFKai-SB" pitchFamily="65" charset="-120"/>
                <a:cs typeface="Arial" charset="0"/>
              </a:rPr>
              <a:t>the righteous man shall live by faith.”</a:t>
            </a:r>
            <a:endParaRPr kumimoji="0" lang="en-US" altLang="zh-TW" sz="3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987472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095722"/>
            <a:ext cx="9144000" cy="306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algn="ctr" defTabSz="914400" eaLnBrk="1" fontAlgn="base" hangingPunct="1">
              <a:spcBef>
                <a:spcPct val="0"/>
              </a:spcBef>
              <a:spcAft>
                <a:spcPct val="0"/>
              </a:spcAft>
              <a:buNone/>
              <a:defRPr/>
            </a:pPr>
            <a:endParaRPr lang="en-US" altLang="zh-TW" sz="2400" dirty="0" smtClean="0">
              <a:solidFill>
                <a:srgbClr val="FFFFFF"/>
              </a:solidFill>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r>
              <a:rPr lang="zh-TW" altLang="en-US" sz="4800" dirty="0">
                <a:solidFill>
                  <a:srgbClr val="FFFFFF"/>
                </a:solidFill>
                <a:latin typeface="DFKai-SB" pitchFamily="65" charset="-120"/>
                <a:ea typeface="DFKai-SB" pitchFamily="65" charset="-120"/>
                <a:cs typeface="Arial" charset="0"/>
              </a:rPr>
              <a:t>本於</a:t>
            </a:r>
            <a:r>
              <a:rPr lang="zh-TW" altLang="en-US" sz="4800" dirty="0">
                <a:solidFill>
                  <a:srgbClr val="FFFF00"/>
                </a:solidFill>
                <a:latin typeface="DFKai-SB" pitchFamily="65" charset="-120"/>
                <a:ea typeface="DFKai-SB" pitchFamily="65" charset="-120"/>
                <a:cs typeface="Arial" charset="0"/>
              </a:rPr>
              <a:t>信</a:t>
            </a:r>
            <a:r>
              <a:rPr lang="zh-TW" altLang="en-US" sz="4800" dirty="0">
                <a:solidFill>
                  <a:srgbClr val="FFFFFF"/>
                </a:solidFill>
                <a:latin typeface="DFKai-SB" pitchFamily="65" charset="-120"/>
                <a:ea typeface="DFKai-SB" pitchFamily="65" charset="-120"/>
                <a:cs typeface="Arial" charset="0"/>
              </a:rPr>
              <a:t>，以至於</a:t>
            </a:r>
            <a:r>
              <a:rPr lang="zh-TW" altLang="en-US" sz="4800" dirty="0">
                <a:solidFill>
                  <a:srgbClr val="FFFF00"/>
                </a:solidFill>
                <a:latin typeface="DFKai-SB" pitchFamily="65" charset="-120"/>
                <a:ea typeface="DFKai-SB" pitchFamily="65" charset="-120"/>
                <a:cs typeface="Arial" charset="0"/>
              </a:rPr>
              <a:t>信</a:t>
            </a:r>
            <a:endParaRPr lang="en-US" altLang="zh-TW" sz="900" dirty="0" smtClean="0">
              <a:solidFill>
                <a:srgbClr val="FFFF00"/>
              </a:solidFill>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r>
              <a:rPr lang="en-US" altLang="zh-TW" sz="4800" dirty="0" smtClean="0">
                <a:solidFill>
                  <a:srgbClr val="FFFFFF"/>
                </a:solidFill>
                <a:latin typeface="DFKai-SB" pitchFamily="65" charset="-120"/>
                <a:ea typeface="DFKai-SB" pitchFamily="65" charset="-120"/>
                <a:cs typeface="Arial" charset="0"/>
              </a:rPr>
              <a:t>vs.</a:t>
            </a:r>
          </a:p>
          <a:p>
            <a:pPr lvl="0" algn="ctr" defTabSz="914400" eaLnBrk="1" fontAlgn="base" hangingPunct="1">
              <a:spcBef>
                <a:spcPct val="0"/>
              </a:spcBef>
              <a:spcAft>
                <a:spcPct val="0"/>
              </a:spcAft>
              <a:buNone/>
              <a:defRPr/>
            </a:pPr>
            <a:endParaRPr lang="en-US" altLang="zh-TW" sz="900" dirty="0" smtClean="0">
              <a:solidFill>
                <a:srgbClr val="FFFFFF"/>
              </a:solidFill>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r>
              <a:rPr lang="zh-TW" altLang="en-US" sz="4800" dirty="0">
                <a:solidFill>
                  <a:srgbClr val="FFFFFF"/>
                </a:solidFill>
                <a:latin typeface="DFKai-SB" pitchFamily="65" charset="-120"/>
                <a:ea typeface="DFKai-SB" pitchFamily="65" charset="-120"/>
                <a:cs typeface="Arial" charset="0"/>
              </a:rPr>
              <a:t>本於</a:t>
            </a:r>
            <a:r>
              <a:rPr lang="zh-TW" altLang="en-US" sz="4800" dirty="0">
                <a:solidFill>
                  <a:srgbClr val="FFFF00"/>
                </a:solidFill>
                <a:latin typeface="DFKai-SB" pitchFamily="65" charset="-120"/>
                <a:ea typeface="DFKai-SB" pitchFamily="65" charset="-120"/>
                <a:cs typeface="Arial" charset="0"/>
              </a:rPr>
              <a:t>信</a:t>
            </a:r>
            <a:r>
              <a:rPr lang="zh-TW" altLang="en-US" sz="4800" dirty="0">
                <a:solidFill>
                  <a:srgbClr val="FFFFFF"/>
                </a:solidFill>
                <a:latin typeface="DFKai-SB" pitchFamily="65" charset="-120"/>
                <a:ea typeface="DFKai-SB" pitchFamily="65" charset="-120"/>
                <a:cs typeface="Arial" charset="0"/>
              </a:rPr>
              <a:t>，以至</a:t>
            </a:r>
            <a:r>
              <a:rPr lang="zh-TW" altLang="en-US" sz="4800" dirty="0" smtClean="0">
                <a:solidFill>
                  <a:srgbClr val="FFFFFF"/>
                </a:solidFill>
                <a:latin typeface="DFKai-SB" pitchFamily="65" charset="-120"/>
                <a:ea typeface="DFKai-SB" pitchFamily="65" charset="-120"/>
                <a:cs typeface="Arial" charset="0"/>
              </a:rPr>
              <a:t>於「</a:t>
            </a:r>
            <a:r>
              <a:rPr lang="zh-TW" altLang="en-US" sz="4800" dirty="0" smtClean="0">
                <a:solidFill>
                  <a:srgbClr val="FFFF00"/>
                </a:solidFill>
                <a:latin typeface="DFKai-SB" pitchFamily="65" charset="-120"/>
                <a:ea typeface="DFKai-SB" pitchFamily="65" charset="-120"/>
                <a:cs typeface="Arial" charset="0"/>
              </a:rPr>
              <a:t>理性</a:t>
            </a:r>
            <a:r>
              <a:rPr lang="zh-TW" altLang="en-US" sz="4800" dirty="0" smtClean="0">
                <a:solidFill>
                  <a:srgbClr val="FFFFFF"/>
                </a:solidFill>
                <a:latin typeface="DFKai-SB" pitchFamily="65" charset="-120"/>
                <a:ea typeface="DFKai-SB" pitchFamily="65" charset="-120"/>
                <a:cs typeface="Arial" charset="0"/>
              </a:rPr>
              <a:t>」？</a:t>
            </a:r>
            <a:endParaRPr lang="en-US" altLang="zh-TW" sz="4800" dirty="0" smtClean="0">
              <a:solidFill>
                <a:srgbClr val="FFFFFF"/>
              </a:solidFill>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0" i="1" u="none" strike="noStrike" kern="1200" cap="none" spc="0" normalizeH="0" baseline="0" noProof="0" dirty="0" smtClean="0">
              <a:ln>
                <a:noFill/>
              </a:ln>
              <a:solidFill>
                <a:srgbClr val="FFFFFF"/>
              </a:solidFill>
              <a:effectLst/>
              <a:uLnTx/>
              <a:uFillTx/>
              <a:latin typeface="Constantia" panose="02030602050306030303"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800" i="1" dirty="0">
              <a:solidFill>
                <a:srgbClr val="FFFFFF"/>
              </a:solidFill>
              <a:latin typeface="Constantia" panose="02030602050306030303" pitchFamily="18" charset="0"/>
              <a:ea typeface="DFKai-SB" pitchFamily="65" charset="-120"/>
              <a:cs typeface="Arial" charset="0"/>
            </a:endParaRPr>
          </a:p>
        </p:txBody>
      </p:sp>
    </p:spTree>
    <p:extLst>
      <p:ext uri="{BB962C8B-B14F-4D97-AF65-F5344CB8AC3E}">
        <p14:creationId xmlns:p14="http://schemas.microsoft.com/office/powerpoint/2010/main" val="25817767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095722"/>
            <a:ext cx="9144000" cy="393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algn="ctr" defTabSz="914400" eaLnBrk="1" fontAlgn="base" hangingPunct="1">
              <a:spcBef>
                <a:spcPct val="0"/>
              </a:spcBef>
              <a:spcAft>
                <a:spcPct val="0"/>
              </a:spcAft>
              <a:buNone/>
              <a:defRPr/>
            </a:pPr>
            <a:endParaRPr lang="en-US" altLang="zh-TW" sz="2400" dirty="0" smtClean="0">
              <a:solidFill>
                <a:srgbClr val="FFFFFF"/>
              </a:solidFill>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r>
              <a:rPr lang="zh-TW" altLang="en-US" sz="4800" dirty="0" smtClean="0">
                <a:solidFill>
                  <a:srgbClr val="FFFFFF"/>
                </a:solidFill>
                <a:latin typeface="DFKai-SB" pitchFamily="65" charset="-120"/>
                <a:ea typeface="DFKai-SB" pitchFamily="65" charset="-120"/>
                <a:cs typeface="Arial" charset="0"/>
              </a:rPr>
              <a:t>知</a:t>
            </a:r>
            <a:r>
              <a:rPr lang="zh-TW" altLang="en-US" sz="4800" dirty="0">
                <a:solidFill>
                  <a:srgbClr val="FFFFFF"/>
                </a:solidFill>
                <a:latin typeface="DFKai-SB" pitchFamily="65" charset="-120"/>
                <a:ea typeface="DFKai-SB" pitchFamily="65" charset="-120"/>
                <a:cs typeface="Arial" charset="0"/>
              </a:rPr>
              <a:t>道</a:t>
            </a:r>
            <a:r>
              <a:rPr lang="zh-TW" altLang="en-US" sz="4800" dirty="0" smtClean="0">
                <a:solidFill>
                  <a:srgbClr val="FFFFFF"/>
                </a:solidFill>
                <a:latin typeface="DFKai-SB" pitchFamily="65" charset="-120"/>
                <a:ea typeface="DFKai-SB" pitchFamily="65" charset="-120"/>
                <a:cs typeface="Arial" charset="0"/>
              </a:rPr>
              <a:t>「</a:t>
            </a:r>
            <a:r>
              <a:rPr lang="en-US" altLang="zh-TW" sz="4800" b="1" dirty="0">
                <a:solidFill>
                  <a:srgbClr val="FFFF00"/>
                </a:solidFill>
                <a:latin typeface="Constantia" panose="02030602050306030303" pitchFamily="18" charset="0"/>
                <a:ea typeface="DFKai-SB" pitchFamily="65" charset="-120"/>
                <a:cs typeface="Arial" charset="0"/>
              </a:rPr>
              <a:t>W</a:t>
            </a:r>
            <a:r>
              <a:rPr lang="en-US" altLang="zh-TW" sz="4800" b="1" dirty="0" smtClean="0">
                <a:solidFill>
                  <a:srgbClr val="FFFF00"/>
                </a:solidFill>
                <a:latin typeface="Constantia" panose="02030602050306030303" pitchFamily="18" charset="0"/>
                <a:ea typeface="DFKai-SB" pitchFamily="65" charset="-120"/>
                <a:cs typeface="Arial" charset="0"/>
              </a:rPr>
              <a:t>hat</a:t>
            </a:r>
            <a:r>
              <a:rPr lang="en-US" altLang="zh-TW" sz="4800" dirty="0" smtClean="0">
                <a:solidFill>
                  <a:srgbClr val="FFFFFF"/>
                </a:solidFill>
                <a:latin typeface="DFKai-SB" pitchFamily="65" charset="-120"/>
                <a:ea typeface="DFKai-SB" pitchFamily="65" charset="-120"/>
                <a:cs typeface="Arial" charset="0"/>
              </a:rPr>
              <a:t> </a:t>
            </a:r>
            <a:r>
              <a:rPr lang="zh-TW" altLang="en-US" sz="4800" dirty="0" smtClean="0">
                <a:solidFill>
                  <a:srgbClr val="FFFFFF"/>
                </a:solidFill>
                <a:latin typeface="DFKai-SB" pitchFamily="65" charset="-120"/>
                <a:ea typeface="DFKai-SB" pitchFamily="65" charset="-120"/>
                <a:cs typeface="Arial" charset="0"/>
              </a:rPr>
              <a:t>─ </a:t>
            </a:r>
            <a:r>
              <a:rPr lang="zh-TW" altLang="en-US" sz="4800" dirty="0" smtClean="0">
                <a:solidFill>
                  <a:srgbClr val="FFFF00"/>
                </a:solidFill>
                <a:latin typeface="DFKai-SB" pitchFamily="65" charset="-120"/>
                <a:ea typeface="DFKai-SB" pitchFamily="65" charset="-120"/>
                <a:cs typeface="Arial" charset="0"/>
              </a:rPr>
              <a:t>做什麼</a:t>
            </a:r>
            <a:r>
              <a:rPr lang="zh-TW" altLang="en-US" sz="4800" dirty="0" smtClean="0">
                <a:solidFill>
                  <a:srgbClr val="FFFFFF"/>
                </a:solidFill>
                <a:latin typeface="DFKai-SB" pitchFamily="65" charset="-120"/>
                <a:ea typeface="DFKai-SB" pitchFamily="65" charset="-120"/>
                <a:cs typeface="Arial" charset="0"/>
              </a:rPr>
              <a:t>」</a:t>
            </a:r>
            <a:endParaRPr lang="zh-TW" altLang="en-US" sz="4800" dirty="0">
              <a:solidFill>
                <a:srgbClr val="FFFFFF"/>
              </a:solidFill>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endParaRPr lang="en-US" altLang="zh-TW" sz="900" dirty="0" smtClean="0">
              <a:solidFill>
                <a:srgbClr val="FFFFFF"/>
              </a:solidFill>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r>
              <a:rPr lang="en-US" altLang="zh-TW" sz="4800" dirty="0" smtClean="0">
                <a:solidFill>
                  <a:srgbClr val="FFFFFF"/>
                </a:solidFill>
                <a:latin typeface="DFKai-SB" pitchFamily="65" charset="-120"/>
                <a:ea typeface="DFKai-SB" pitchFamily="65" charset="-120"/>
                <a:cs typeface="Arial" charset="0"/>
              </a:rPr>
              <a:t>vs.</a:t>
            </a:r>
          </a:p>
          <a:p>
            <a:pPr lvl="0" algn="ctr" defTabSz="914400" eaLnBrk="1" fontAlgn="base" hangingPunct="1">
              <a:spcBef>
                <a:spcPct val="0"/>
              </a:spcBef>
              <a:spcAft>
                <a:spcPct val="0"/>
              </a:spcAft>
              <a:buNone/>
              <a:defRPr/>
            </a:pPr>
            <a:endParaRPr lang="en-US" altLang="zh-TW" sz="900" dirty="0" smtClean="0">
              <a:solidFill>
                <a:srgbClr val="FFFFFF"/>
              </a:solidFill>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r>
              <a:rPr lang="zh-TW" altLang="en-US" sz="4800" dirty="0" smtClean="0">
                <a:solidFill>
                  <a:srgbClr val="FFFFFF"/>
                </a:solidFill>
                <a:latin typeface="DFKai-SB" pitchFamily="65" charset="-120"/>
                <a:ea typeface="DFKai-SB" pitchFamily="65" charset="-120"/>
                <a:cs typeface="Arial" charset="0"/>
              </a:rPr>
              <a:t>知道「</a:t>
            </a:r>
            <a:r>
              <a:rPr lang="en-US" altLang="zh-TW" sz="4800" b="1" dirty="0">
                <a:solidFill>
                  <a:srgbClr val="FFFF00"/>
                </a:solidFill>
                <a:latin typeface="Constantia" panose="02030602050306030303" pitchFamily="18" charset="0"/>
                <a:ea typeface="DFKai-SB" pitchFamily="65" charset="-120"/>
                <a:cs typeface="Arial" charset="0"/>
              </a:rPr>
              <a:t>W</a:t>
            </a:r>
            <a:r>
              <a:rPr lang="en-US" altLang="zh-TW" sz="4800" b="1" dirty="0" smtClean="0">
                <a:solidFill>
                  <a:srgbClr val="FFFF00"/>
                </a:solidFill>
                <a:latin typeface="Constantia" panose="02030602050306030303" pitchFamily="18" charset="0"/>
                <a:ea typeface="DFKai-SB" pitchFamily="65" charset="-120"/>
                <a:cs typeface="Arial" charset="0"/>
              </a:rPr>
              <a:t>hy</a:t>
            </a:r>
            <a:r>
              <a:rPr lang="en-US" altLang="zh-TW" sz="4800" dirty="0" smtClean="0">
                <a:solidFill>
                  <a:srgbClr val="FFFFFF"/>
                </a:solidFill>
                <a:latin typeface="DFKai-SB" pitchFamily="65" charset="-120"/>
                <a:ea typeface="DFKai-SB" pitchFamily="65" charset="-120"/>
                <a:cs typeface="Arial" charset="0"/>
              </a:rPr>
              <a:t> </a:t>
            </a:r>
            <a:r>
              <a:rPr lang="zh-TW" altLang="en-US" sz="4800" dirty="0" smtClean="0">
                <a:solidFill>
                  <a:srgbClr val="FFFFFF"/>
                </a:solidFill>
                <a:latin typeface="DFKai-SB" pitchFamily="65" charset="-120"/>
                <a:ea typeface="DFKai-SB" pitchFamily="65" charset="-120"/>
                <a:cs typeface="Arial" charset="0"/>
              </a:rPr>
              <a:t>─ </a:t>
            </a:r>
            <a:r>
              <a:rPr lang="zh-TW" altLang="en-US" sz="4800" dirty="0" smtClean="0">
                <a:solidFill>
                  <a:srgbClr val="FFFF00"/>
                </a:solidFill>
                <a:latin typeface="DFKai-SB" pitchFamily="65" charset="-120"/>
                <a:ea typeface="DFKai-SB" pitchFamily="65" charset="-120"/>
                <a:cs typeface="Arial" charset="0"/>
              </a:rPr>
              <a:t>為什麼</a:t>
            </a:r>
            <a:r>
              <a:rPr lang="zh-TW" altLang="en-US" sz="4800" dirty="0" smtClean="0">
                <a:solidFill>
                  <a:srgbClr val="FFFFFF"/>
                </a:solidFill>
                <a:latin typeface="DFKai-SB" pitchFamily="65" charset="-120"/>
                <a:ea typeface="DFKai-SB" pitchFamily="65" charset="-120"/>
                <a:cs typeface="Arial" charset="0"/>
              </a:rPr>
              <a:t>」</a:t>
            </a:r>
            <a:endParaRPr lang="en-US" altLang="zh-TW" sz="4800" dirty="0">
              <a:solidFill>
                <a:srgbClr val="FFFFFF"/>
              </a:solidFill>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4800" dirty="0" smtClean="0">
              <a:solidFill>
                <a:srgbClr val="FFFFFF"/>
              </a:solidFill>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0" i="1" u="none" strike="noStrike" kern="1200" cap="none" spc="0" normalizeH="0" baseline="0" noProof="0" dirty="0" smtClean="0">
              <a:ln>
                <a:noFill/>
              </a:ln>
              <a:solidFill>
                <a:srgbClr val="FFFFFF"/>
              </a:solidFill>
              <a:effectLst/>
              <a:uLnTx/>
              <a:uFillTx/>
              <a:latin typeface="Constantia" panose="02030602050306030303"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800" i="1" dirty="0">
              <a:solidFill>
                <a:srgbClr val="FFFFFF"/>
              </a:solidFill>
              <a:latin typeface="Constantia" panose="02030602050306030303" pitchFamily="18" charset="0"/>
              <a:ea typeface="DFKai-SB" pitchFamily="65" charset="-120"/>
              <a:cs typeface="Arial" charset="0"/>
            </a:endParaRPr>
          </a:p>
        </p:txBody>
      </p:sp>
    </p:spTree>
    <p:extLst>
      <p:ext uri="{BB962C8B-B14F-4D97-AF65-F5344CB8AC3E}">
        <p14:creationId xmlns:p14="http://schemas.microsoft.com/office/powerpoint/2010/main" val="30228035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095722"/>
            <a:ext cx="9144000" cy="196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p</a:t>
            </a:r>
            <a:r>
              <a:rPr kumimoji="0" lang="en-US" altLang="zh-TW" sz="44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lay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5400" dirty="0" smtClean="0">
                <a:solidFill>
                  <a:srgbClr val="FFFFFF"/>
                </a:solidFill>
                <a:latin typeface="Adobe Myungjo Std M" panose="02020600000000000000" pitchFamily="18" charset="-128"/>
                <a:ea typeface="Adobe Myungjo Std M" panose="02020600000000000000" pitchFamily="18" charset="-128"/>
                <a:cs typeface="Arial" charset="0"/>
              </a:rPr>
              <a:t>Know </a:t>
            </a:r>
            <a:r>
              <a:rPr lang="en-US" altLang="zh-TW" sz="5400" dirty="0">
                <a:solidFill>
                  <a:srgbClr val="FFFFFF"/>
                </a:solidFill>
                <a:latin typeface="Adobe Myungjo Std M" panose="02020600000000000000" pitchFamily="18" charset="-128"/>
                <a:ea typeface="Adobe Myungjo Std M" panose="02020600000000000000" pitchFamily="18" charset="-128"/>
                <a:cs typeface="Arial" charset="0"/>
              </a:rPr>
              <a:t>y</a:t>
            </a:r>
            <a:r>
              <a:rPr lang="en-US" altLang="zh-TW" sz="5400" dirty="0" smtClean="0">
                <a:solidFill>
                  <a:srgbClr val="FFFFFF"/>
                </a:solidFill>
                <a:latin typeface="Adobe Myungjo Std M" panose="02020600000000000000" pitchFamily="18" charset="-128"/>
                <a:ea typeface="Adobe Myungjo Std M" panose="02020600000000000000" pitchFamily="18" charset="-128"/>
                <a:cs typeface="Arial" charset="0"/>
              </a:rPr>
              <a:t>our Why</a:t>
            </a:r>
            <a:r>
              <a:rPr kumimoji="0" lang="zh-TW" altLang="en-US" sz="54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48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879847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517358" y="1402527"/>
            <a:ext cx="8386010" cy="503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defRPr/>
            </a:pPr>
            <a:r>
              <a:rPr lang="zh-TW" altLang="en-US" sz="4800" dirty="0">
                <a:solidFill>
                  <a:srgbClr val="FFFFFF"/>
                </a:solidFill>
                <a:latin typeface="DFKai-SB" pitchFamily="65" charset="-120"/>
                <a:ea typeface="DFKai-SB" pitchFamily="65" charset="-120"/>
                <a:cs typeface="Arial" charset="0"/>
              </a:rPr>
              <a:t>當</a:t>
            </a:r>
            <a:r>
              <a:rPr lang="zh-TW" altLang="en-US" sz="4800" dirty="0" smtClean="0">
                <a:solidFill>
                  <a:srgbClr val="FFFFFF"/>
                </a:solidFill>
                <a:latin typeface="DFKai-SB" pitchFamily="65" charset="-120"/>
                <a:ea typeface="DFKai-SB" pitchFamily="65" charset="-120"/>
                <a:cs typeface="Arial" charset="0"/>
              </a:rPr>
              <a:t>我們知道我們的 </a:t>
            </a:r>
            <a:r>
              <a:rPr lang="en-US" altLang="zh-TW" sz="4400" dirty="0" smtClean="0">
                <a:solidFill>
                  <a:srgbClr val="FFFFFF"/>
                </a:solidFill>
                <a:latin typeface="Constantia" panose="02030602050306030303" pitchFamily="18" charset="0"/>
                <a:ea typeface="DFKai-SB" pitchFamily="65" charset="-120"/>
                <a:cs typeface="Arial" charset="0"/>
              </a:rPr>
              <a:t>‘</a:t>
            </a:r>
            <a:r>
              <a:rPr lang="en-US" altLang="zh-TW" sz="4400" u="sng" dirty="0" smtClean="0">
                <a:solidFill>
                  <a:srgbClr val="FFFF00"/>
                </a:solidFill>
                <a:latin typeface="Constantia" panose="02030602050306030303" pitchFamily="18" charset="0"/>
                <a:ea typeface="DFKai-SB" pitchFamily="65" charset="-120"/>
                <a:cs typeface="Arial" charset="0"/>
              </a:rPr>
              <a:t>Why</a:t>
            </a:r>
            <a:r>
              <a:rPr lang="en-US" altLang="zh-TW" sz="4400" dirty="0" smtClean="0">
                <a:solidFill>
                  <a:srgbClr val="FFFFFF"/>
                </a:solidFill>
                <a:latin typeface="Constantia" panose="02030602050306030303" pitchFamily="18" charset="0"/>
                <a:ea typeface="DFKai-SB" pitchFamily="65" charset="-120"/>
                <a:cs typeface="Arial" charset="0"/>
              </a:rPr>
              <a:t>’ (</a:t>
            </a:r>
            <a:r>
              <a:rPr lang="zh-TW" altLang="en-US" sz="4400" dirty="0" smtClean="0">
                <a:solidFill>
                  <a:srgbClr val="FFFFFF"/>
                </a:solidFill>
                <a:latin typeface="Constantia" panose="02030602050306030303" pitchFamily="18" charset="0"/>
                <a:ea typeface="DFKai-SB" pitchFamily="65" charset="-120"/>
                <a:cs typeface="Arial" charset="0"/>
              </a:rPr>
              <a:t>和</a:t>
            </a:r>
            <a:r>
              <a:rPr lang="zh-TW" altLang="en-US" sz="4800" dirty="0" smtClean="0">
                <a:solidFill>
                  <a:srgbClr val="FFFFFF"/>
                </a:solidFill>
                <a:latin typeface="DFKai-SB" pitchFamily="65" charset="-120"/>
                <a:ea typeface="DFKai-SB" pitchFamily="65" charset="-120"/>
                <a:cs typeface="Arial" charset="0"/>
              </a:rPr>
              <a:t> </a:t>
            </a:r>
            <a:r>
              <a:rPr lang="en-US" altLang="zh-TW" sz="4400" dirty="0">
                <a:solidFill>
                  <a:srgbClr val="FFFFFF"/>
                </a:solidFill>
                <a:latin typeface="Constantia" panose="02030602050306030303" pitchFamily="18" charset="0"/>
                <a:ea typeface="DFKai-SB" pitchFamily="65" charset="-120"/>
                <a:cs typeface="Arial" charset="0"/>
              </a:rPr>
              <a:t>‘</a:t>
            </a:r>
            <a:r>
              <a:rPr lang="en-US" altLang="zh-TW" sz="4400" u="sng" dirty="0" smtClean="0">
                <a:solidFill>
                  <a:srgbClr val="FFFF00"/>
                </a:solidFill>
                <a:latin typeface="Constantia" panose="02030602050306030303" pitchFamily="18" charset="0"/>
                <a:ea typeface="DFKai-SB" pitchFamily="65" charset="-120"/>
                <a:cs typeface="Arial" charset="0"/>
              </a:rPr>
              <a:t>Who</a:t>
            </a:r>
            <a:r>
              <a:rPr lang="en-US" altLang="zh-TW" sz="4400" dirty="0" smtClean="0">
                <a:solidFill>
                  <a:srgbClr val="FFFFFF"/>
                </a:solidFill>
                <a:latin typeface="Constantia" panose="02030602050306030303" pitchFamily="18" charset="0"/>
                <a:ea typeface="DFKai-SB" pitchFamily="65" charset="-120"/>
                <a:cs typeface="Arial" charset="0"/>
              </a:rPr>
              <a:t>’), </a:t>
            </a:r>
            <a:r>
              <a:rPr lang="zh-TW" altLang="en-US" sz="4800" dirty="0" smtClean="0">
                <a:solidFill>
                  <a:srgbClr val="FFFFFF"/>
                </a:solidFill>
                <a:latin typeface="DFKai-SB" pitchFamily="65" charset="-120"/>
                <a:ea typeface="DFKai-SB" pitchFamily="65" charset="-120"/>
                <a:cs typeface="Arial" charset="0"/>
              </a:rPr>
              <a:t>我們的</a:t>
            </a:r>
            <a:r>
              <a:rPr lang="zh-TW" altLang="en-US" sz="2800" dirty="0" smtClean="0">
                <a:solidFill>
                  <a:srgbClr val="FFFFFF"/>
                </a:solidFill>
                <a:latin typeface="DFKai-SB" pitchFamily="65" charset="-120"/>
                <a:ea typeface="DFKai-SB" pitchFamily="65" charset="-120"/>
                <a:cs typeface="Arial" charset="0"/>
              </a:rPr>
              <a:t> </a:t>
            </a:r>
            <a:r>
              <a:rPr lang="en-US" altLang="zh-TW" sz="4400" dirty="0" smtClean="0">
                <a:solidFill>
                  <a:srgbClr val="FFFFFF"/>
                </a:solidFill>
                <a:latin typeface="Constantia" panose="02030602050306030303" pitchFamily="18" charset="0"/>
                <a:ea typeface="DFKai-SB" pitchFamily="65" charset="-120"/>
                <a:cs typeface="Arial" charset="0"/>
              </a:rPr>
              <a:t>‘</a:t>
            </a:r>
            <a:r>
              <a:rPr lang="en-US" altLang="zh-TW" sz="4400" u="sng" dirty="0" smtClean="0">
                <a:solidFill>
                  <a:srgbClr val="FFFF00"/>
                </a:solidFill>
                <a:latin typeface="Constantia" panose="02030602050306030303" pitchFamily="18" charset="0"/>
                <a:ea typeface="DFKai-SB" pitchFamily="65" charset="-120"/>
                <a:cs typeface="Arial" charset="0"/>
              </a:rPr>
              <a:t>What</a:t>
            </a:r>
            <a:r>
              <a:rPr lang="en-US" altLang="zh-TW" sz="4400" dirty="0" smtClean="0">
                <a:solidFill>
                  <a:srgbClr val="FFFFFF"/>
                </a:solidFill>
                <a:latin typeface="Constantia" panose="02030602050306030303" pitchFamily="18" charset="0"/>
                <a:ea typeface="DFKai-SB" pitchFamily="65" charset="-120"/>
                <a:cs typeface="Arial" charset="0"/>
              </a:rPr>
              <a:t>’</a:t>
            </a:r>
            <a:r>
              <a:rPr lang="zh-TW" altLang="en-US" sz="4400" dirty="0" smtClean="0">
                <a:solidFill>
                  <a:srgbClr val="FFFFFF"/>
                </a:solidFill>
                <a:latin typeface="Constantia" panose="02030602050306030303" pitchFamily="18" charset="0"/>
                <a:ea typeface="DFKai-SB" pitchFamily="65" charset="-120"/>
                <a:cs typeface="Arial" charset="0"/>
              </a:rPr>
              <a:t> </a:t>
            </a:r>
            <a:r>
              <a:rPr lang="zh-TW" altLang="en-US" sz="4800" dirty="0" smtClean="0">
                <a:solidFill>
                  <a:srgbClr val="FFFFFF"/>
                </a:solidFill>
                <a:latin typeface="DFKai-SB" pitchFamily="65" charset="-120"/>
                <a:ea typeface="DFKai-SB" pitchFamily="65" charset="-120"/>
                <a:cs typeface="Arial" charset="0"/>
              </a:rPr>
              <a:t>會更加有果效和影響力，因為我們正在邁向我們的命定。</a:t>
            </a:r>
            <a:endParaRPr kumimoji="0" lang="en-US" altLang="zh-TW" sz="3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r>
              <a:rPr kumimoji="0" lang="en-US" altLang="zh-TW" sz="40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When we know our ‘</a:t>
            </a:r>
            <a:r>
              <a:rPr kumimoji="0" lang="en-US" altLang="zh-TW" sz="4000" b="0" i="1" u="sng" strike="noStrike" kern="1200" cap="none" spc="0" normalizeH="0" baseline="0" noProof="0" dirty="0" smtClean="0">
                <a:ln>
                  <a:noFill/>
                </a:ln>
                <a:solidFill>
                  <a:srgbClr val="FFFF00"/>
                </a:solidFill>
                <a:effectLst/>
                <a:uLnTx/>
                <a:uFillTx/>
                <a:latin typeface="Arial Narrow" pitchFamily="34" charset="0"/>
                <a:ea typeface="DFKai-SB" pitchFamily="65" charset="-120"/>
                <a:cs typeface="Arial" charset="0"/>
              </a:rPr>
              <a:t>Why</a:t>
            </a:r>
            <a:r>
              <a:rPr kumimoji="0" lang="en-US" altLang="zh-TW" sz="40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 our ‘</a:t>
            </a:r>
            <a:r>
              <a:rPr kumimoji="0" lang="en-US" altLang="zh-TW" sz="4000" b="0" i="1" u="sng" strike="noStrike" kern="1200" cap="none" spc="0" normalizeH="0" baseline="0" noProof="0" dirty="0" smtClean="0">
                <a:ln>
                  <a:noFill/>
                </a:ln>
                <a:solidFill>
                  <a:srgbClr val="FFFF00"/>
                </a:solidFill>
                <a:effectLst/>
                <a:uLnTx/>
                <a:uFillTx/>
                <a:latin typeface="Arial Narrow" pitchFamily="34" charset="0"/>
                <a:ea typeface="DFKai-SB" pitchFamily="65" charset="-120"/>
                <a:cs typeface="Arial" charset="0"/>
              </a:rPr>
              <a:t>What</a:t>
            </a:r>
            <a:r>
              <a:rPr kumimoji="0" lang="en-US" altLang="zh-TW" sz="40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rPr>
              <a:t>’ will have more impact because we are walking toward our Purpose.</a:t>
            </a:r>
            <a:endParaRPr kumimoji="0" lang="en-US" altLang="zh-TW" sz="40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825664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6410" y="1105673"/>
            <a:ext cx="8758989" cy="330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defRPr/>
            </a:pPr>
            <a:r>
              <a:rPr lang="zh-TW" altLang="en-US" sz="4400" b="1" dirty="0">
                <a:solidFill>
                  <a:srgbClr val="FFFFFF"/>
                </a:solidFill>
                <a:latin typeface="DFKai-SB" pitchFamily="65" charset="-120"/>
                <a:ea typeface="DFKai-SB" pitchFamily="65" charset="-120"/>
                <a:cs typeface="Arial" charset="0"/>
              </a:rPr>
              <a:t>耶穌說：「我不是對你說過，你若信，就必看見</a:t>
            </a:r>
            <a:r>
              <a:rPr lang="zh-TW" altLang="en-US" sz="3600" b="1" dirty="0">
                <a:solidFill>
                  <a:srgbClr val="FFFFFF"/>
                </a:solidFill>
                <a:latin typeface="DFKai-SB" pitchFamily="65" charset="-120"/>
                <a:ea typeface="DFKai-SB" pitchFamily="65" charset="-120"/>
                <a:cs typeface="Arial" charset="0"/>
              </a:rPr>
              <a:t>　</a:t>
            </a:r>
            <a:r>
              <a:rPr lang="zh-TW" altLang="en-US" sz="4400" b="1" dirty="0">
                <a:solidFill>
                  <a:srgbClr val="FFFFFF"/>
                </a:solidFill>
                <a:latin typeface="DFKai-SB" pitchFamily="65" charset="-120"/>
                <a:ea typeface="DFKai-SB" pitchFamily="65" charset="-120"/>
                <a:cs typeface="Arial" charset="0"/>
              </a:rPr>
              <a:t>神的榮耀嗎？</a:t>
            </a:r>
            <a:r>
              <a:rPr lang="zh-TW" altLang="en-US" sz="4400" b="1" dirty="0" smtClean="0">
                <a:solidFill>
                  <a:srgbClr val="FFFFFF"/>
                </a:solidFill>
                <a:latin typeface="DFKai-SB" pitchFamily="65" charset="-120"/>
                <a:ea typeface="DFKai-SB" pitchFamily="65" charset="-120"/>
                <a:cs typeface="Arial" charset="0"/>
              </a:rPr>
              <a:t>」</a:t>
            </a:r>
            <a:endParaRPr lang="en-US" altLang="zh-TW" sz="4400" b="1" dirty="0" smtClean="0">
              <a:solidFill>
                <a:srgbClr val="FFFFFF"/>
              </a:solidFill>
              <a:latin typeface="DFKai-SB" pitchFamily="65" charset="-120"/>
              <a:ea typeface="DFKai-SB" pitchFamily="65" charset="-120"/>
              <a:cs typeface="Arial" charset="0"/>
            </a:endParaRPr>
          </a:p>
          <a:p>
            <a:pPr lvl="0" defTabSz="914400" eaLnBrk="1" fontAlgn="base" hangingPunct="1">
              <a:spcBef>
                <a:spcPct val="0"/>
              </a:spcBef>
              <a:spcAft>
                <a:spcPct val="0"/>
              </a:spcAft>
              <a:buNone/>
              <a:defRPr/>
            </a:pP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zh-TW" altLang="en-US" sz="4000" dirty="0">
                <a:solidFill>
                  <a:srgbClr val="FFFFFF"/>
                </a:solidFill>
                <a:latin typeface="DFKai-SB" pitchFamily="65" charset="-120"/>
                <a:ea typeface="DFKai-SB" pitchFamily="65" charset="-120"/>
                <a:cs typeface="Arial" charset="0"/>
              </a:rPr>
              <a:t>約翰福音 </a:t>
            </a:r>
            <a:r>
              <a:rPr lang="en-US" altLang="zh-TW" sz="4000" dirty="0" smtClean="0">
                <a:solidFill>
                  <a:srgbClr val="FFFFFF"/>
                </a:solidFill>
                <a:latin typeface="Arial Narrow" pitchFamily="34" charset="0"/>
                <a:ea typeface="DFKai-SB" pitchFamily="65" charset="-120"/>
                <a:cs typeface="Arial" charset="0"/>
              </a:rPr>
              <a:t>John 11:40</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400" b="0" i="1" u="none" strike="noStrike" kern="1200" cap="none" spc="0" normalizeH="0" baseline="0" noProof="0" dirty="0" smtClean="0">
              <a:ln>
                <a:noFill/>
              </a:ln>
              <a:solidFill>
                <a:srgbClr val="FFFFFF"/>
              </a:solidFill>
              <a:effectLst/>
              <a:uLnTx/>
              <a:uFillTx/>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endParaRPr lang="en-US" altLang="zh-TW" sz="300"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endParaRPr lang="en-US" altLang="zh-TW" sz="300" i="1" dirty="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endParaRPr lang="en-US" altLang="zh-TW" sz="300" i="1" dirty="0" smtClean="0">
              <a:solidFill>
                <a:srgbClr val="FFFFFF"/>
              </a:solidFill>
              <a:latin typeface="Arial Narrow" pitchFamily="34" charset="0"/>
              <a:ea typeface="DFKai-SB" pitchFamily="65" charset="-120"/>
              <a:cs typeface="Arial" charset="0"/>
            </a:endParaRPr>
          </a:p>
          <a:p>
            <a:pPr lvl="0" defTabSz="914400" eaLnBrk="1" fontAlgn="base" hangingPunct="1">
              <a:spcBef>
                <a:spcPct val="0"/>
              </a:spcBef>
              <a:spcAft>
                <a:spcPct val="0"/>
              </a:spcAft>
              <a:buNone/>
              <a:defRPr/>
            </a:pPr>
            <a:r>
              <a:rPr lang="en-US" altLang="zh-TW" sz="3600" i="1" dirty="0">
                <a:solidFill>
                  <a:srgbClr val="FFFFFF"/>
                </a:solidFill>
                <a:latin typeface="Arial Narrow" pitchFamily="34" charset="0"/>
                <a:ea typeface="DFKai-SB" pitchFamily="65" charset="-120"/>
                <a:cs typeface="Arial" charset="0"/>
              </a:rPr>
              <a:t>Jesus </a:t>
            </a:r>
            <a:r>
              <a:rPr lang="en-US" altLang="zh-TW" sz="3600" i="1" dirty="0" smtClean="0">
                <a:solidFill>
                  <a:srgbClr val="FFFFFF"/>
                </a:solidFill>
                <a:latin typeface="Arial Narrow" pitchFamily="34" charset="0"/>
                <a:ea typeface="DFKai-SB" pitchFamily="65" charset="-120"/>
                <a:cs typeface="Arial" charset="0"/>
              </a:rPr>
              <a:t>said </a:t>
            </a:r>
            <a:r>
              <a:rPr lang="en-US" altLang="zh-TW" sz="3600" i="1" dirty="0">
                <a:solidFill>
                  <a:srgbClr val="FFFFFF"/>
                </a:solidFill>
                <a:latin typeface="Arial Narrow" pitchFamily="34" charset="0"/>
                <a:ea typeface="DFKai-SB" pitchFamily="65" charset="-120"/>
                <a:cs typeface="Arial" charset="0"/>
              </a:rPr>
              <a:t>to her, “Did I not say to you that if you believe, you will see the glory of God?”</a:t>
            </a:r>
            <a:endParaRPr kumimoji="0" lang="en-US" altLang="zh-TW" sz="36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4005064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095722"/>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p</a:t>
            </a:r>
            <a:r>
              <a:rPr kumimoji="0" lang="en-US" altLang="zh-TW" sz="44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lay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400" b="0"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r>
              <a:rPr lang="zh-TW" altLang="en-US" sz="5400" dirty="0">
                <a:solidFill>
                  <a:srgbClr val="FFFFFF"/>
                </a:solidFill>
                <a:latin typeface="DFKai-SB" pitchFamily="65" charset="-120"/>
                <a:ea typeface="DFKai-SB" pitchFamily="65" charset="-120"/>
                <a:cs typeface="Arial" charset="0"/>
              </a:rPr>
              <a:t>「</a:t>
            </a:r>
            <a:r>
              <a:rPr lang="zh-TW" altLang="en-US" sz="6000" dirty="0">
                <a:solidFill>
                  <a:srgbClr val="FFFFFF"/>
                </a:solidFill>
                <a:latin typeface="DFKai-SB" pitchFamily="65" charset="-120"/>
                <a:ea typeface="DFKai-SB" pitchFamily="65" charset="-120"/>
                <a:cs typeface="Arial" charset="0"/>
              </a:rPr>
              <a:t>你若相信</a:t>
            </a:r>
            <a:r>
              <a:rPr lang="zh-TW" altLang="en-US" sz="5400" dirty="0">
                <a:solidFill>
                  <a:srgbClr val="FFFFFF"/>
                </a:solidFill>
                <a:latin typeface="DFKai-SB" pitchFamily="65" charset="-120"/>
                <a:ea typeface="DFKai-SB" pitchFamily="65" charset="-120"/>
                <a:cs typeface="Arial" charset="0"/>
              </a:rPr>
              <a:t>」</a:t>
            </a:r>
            <a:endParaRPr kumimoji="0" lang="en-US" altLang="zh-TW" sz="48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8783663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11618" name="Rectangle 1"/>
          <p:cNvSpPr>
            <a:spLocks noChangeArrowheads="1"/>
          </p:cNvSpPr>
          <p:nvPr/>
        </p:nvSpPr>
        <p:spPr bwMode="auto">
          <a:xfrm>
            <a:off x="152400" y="838206"/>
            <a:ext cx="90805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sng" strike="noStrike" kern="1200" cap="none" spc="0" normalizeH="0" baseline="0" noProof="0" smtClean="0">
                <a:ln>
                  <a:noFill/>
                </a:ln>
                <a:solidFill>
                  <a:srgbClr val="FFFFFF"/>
                </a:solidFill>
                <a:effectLst/>
                <a:uLnTx/>
                <a:uFillTx/>
                <a:latin typeface="DFKai-SB" pitchFamily="65" charset="-120"/>
                <a:ea typeface="DFKai-SB" pitchFamily="65" charset="-120"/>
                <a:cs typeface="Arial" charset="0"/>
              </a:rPr>
              <a:t>同領聖餐</a:t>
            </a:r>
            <a:r>
              <a:rPr kumimoji="0" lang="zh-TW" altLang="en-US" sz="4000" b="0" i="0" u="sng" strike="noStrike" kern="1200" cap="none" spc="0" normalizeH="0" baseline="0" noProof="0" smtClean="0">
                <a:ln>
                  <a:noFill/>
                </a:ln>
                <a:solidFill>
                  <a:srgbClr val="FFFFFF"/>
                </a:solidFill>
                <a:effectLst/>
                <a:uLnTx/>
                <a:uFillTx/>
                <a:latin typeface="DFKai-SB" pitchFamily="65" charset="-120"/>
                <a:ea typeface="DFKai-SB" pitchFamily="65" charset="-120"/>
                <a:cs typeface="Arial" charset="0"/>
              </a:rPr>
              <a:t> </a:t>
            </a:r>
            <a:r>
              <a:rPr kumimoji="0" lang="en-US" altLang="zh-TW" sz="4000" b="0" i="0" u="sng" strike="noStrike" kern="1200" cap="none" spc="0" normalizeH="0" baseline="0" noProof="0" smtClean="0">
                <a:ln>
                  <a:noFill/>
                </a:ln>
                <a:solidFill>
                  <a:srgbClr val="FFFFFF"/>
                </a:solidFill>
                <a:effectLst/>
                <a:uLnTx/>
                <a:uFillTx/>
                <a:latin typeface="Mongolian Baiti" pitchFamily="66" charset="0"/>
                <a:ea typeface="DFKai-SB" pitchFamily="65" charset="-120"/>
                <a:cs typeface="Mongolian Baiti" pitchFamily="66" charset="0"/>
              </a:rPr>
              <a:t>Holy Communion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smtClean="0">
              <a:ln>
                <a:noFill/>
              </a:ln>
              <a:solidFill>
                <a:srgbClr val="FFFFFF"/>
              </a:solidFill>
              <a:effectLst/>
              <a:uLnTx/>
              <a:uFillTx/>
              <a:latin typeface="DFKai-SB" pitchFamily="65" charset="-120"/>
              <a:ea typeface="DFKai-SB" pitchFamily="65" charset="-120"/>
              <a:cs typeface="Arial" charset="0"/>
            </a:endParaRPr>
          </a:p>
        </p:txBody>
      </p:sp>
      <p:pic>
        <p:nvPicPr>
          <p:cNvPr id="111619" name="Picture 2" descr="http://blogs.c.yimg.jp/res/blog-73-29/sirokuma6102000/folder/643879/79/54005579/img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954213"/>
            <a:ext cx="5588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941646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6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32222</TotalTime>
  <Words>653</Words>
  <Application>Microsoft Office PowerPoint</Application>
  <PresentationFormat>On-screen Show (4:3)</PresentationFormat>
  <Paragraphs>94</Paragraphs>
  <Slides>13</Slides>
  <Notes>0</Notes>
  <HiddenSlides>0</HiddenSlides>
  <MMClips>0</MMClips>
  <ScaleCrop>false</ScaleCrop>
  <HeadingPairs>
    <vt:vector size="6" baseType="variant">
      <vt:variant>
        <vt:lpstr>Fonts Used</vt:lpstr>
      </vt:variant>
      <vt:variant>
        <vt:i4>16</vt:i4>
      </vt:variant>
      <vt:variant>
        <vt:lpstr>Theme</vt:lpstr>
      </vt:variant>
      <vt:variant>
        <vt:i4>5</vt:i4>
      </vt:variant>
      <vt:variant>
        <vt:lpstr>Slide Titles</vt:lpstr>
      </vt:variant>
      <vt:variant>
        <vt:i4>13</vt:i4>
      </vt:variant>
    </vt:vector>
  </HeadingPairs>
  <TitlesOfParts>
    <vt:vector size="34" baseType="lpstr">
      <vt:lpstr>Adobe Garamond Pro</vt:lpstr>
      <vt:lpstr>Adobe Myungjo Std M</vt:lpstr>
      <vt:lpstr>Aegyptus</vt:lpstr>
      <vt:lpstr>Arial Unicode MS</vt:lpstr>
      <vt:lpstr>DFKai-SB</vt:lpstr>
      <vt:lpstr>Microsoft YaHei</vt:lpstr>
      <vt:lpstr>新細明體</vt:lpstr>
      <vt:lpstr>宋体</vt:lpstr>
      <vt:lpstr>Arial</vt:lpstr>
      <vt:lpstr>Arial Narrow</vt:lpstr>
      <vt:lpstr>Calibri</vt:lpstr>
      <vt:lpstr>Constantia</vt:lpstr>
      <vt:lpstr>Mongolian Baiti</vt:lpstr>
      <vt:lpstr>Tahoma</vt:lpstr>
      <vt:lpstr>Verdana</vt:lpstr>
      <vt:lpstr>Wingdings</vt:lpstr>
      <vt:lpstr>Template</vt:lpstr>
      <vt:lpstr>默认设计模板</vt:lpstr>
      <vt:lpstr>10_Office 佈景主題</vt:lpstr>
      <vt:lpstr>13_Default Design</vt:lpstr>
      <vt:lpstr>16_Office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2136</cp:revision>
  <dcterms:created xsi:type="dcterms:W3CDTF">2014-11-02T05:55:36Z</dcterms:created>
  <dcterms:modified xsi:type="dcterms:W3CDTF">2017-11-23T21:54:29Z</dcterms:modified>
</cp:coreProperties>
</file>