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4365" r:id="rId3"/>
    <p:sldMasterId id="2147484377" r:id="rId4"/>
    <p:sldMasterId id="2147484389" r:id="rId5"/>
    <p:sldMasterId id="2147484401" r:id="rId6"/>
    <p:sldMasterId id="2147484413" r:id="rId7"/>
    <p:sldMasterId id="2147484425" r:id="rId8"/>
  </p:sldMasterIdLst>
  <p:notesMasterIdLst>
    <p:notesMasterId r:id="rId36"/>
  </p:notesMasterIdLst>
  <p:sldIdLst>
    <p:sldId id="292" r:id="rId9"/>
    <p:sldId id="291" r:id="rId10"/>
    <p:sldId id="289" r:id="rId11"/>
    <p:sldId id="290" r:id="rId12"/>
    <p:sldId id="294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293" r:id="rId22"/>
    <p:sldId id="306" r:id="rId23"/>
    <p:sldId id="256" r:id="rId24"/>
    <p:sldId id="257" r:id="rId25"/>
    <p:sldId id="296" r:id="rId26"/>
    <p:sldId id="310" r:id="rId27"/>
    <p:sldId id="297" r:id="rId28"/>
    <p:sldId id="307" r:id="rId29"/>
    <p:sldId id="295" r:id="rId30"/>
    <p:sldId id="308" r:id="rId31"/>
    <p:sldId id="309" r:id="rId32"/>
    <p:sldId id="281" r:id="rId33"/>
    <p:sldId id="272" r:id="rId34"/>
    <p:sldId id="278" r:id="rId35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0364" autoAdjust="0"/>
    <p:restoredTop sz="99837" autoAdjust="0"/>
  </p:normalViewPr>
  <p:slideViewPr>
    <p:cSldViewPr snapToGrid="0" snapToObjects="1">
      <p:cViewPr varScale="1">
        <p:scale>
          <a:sx n="53" d="100"/>
          <a:sy n="53" d="100"/>
        </p:scale>
        <p:origin x="648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CC9F85-B5D1-4046-9A75-D5123F706A9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220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0D38A1-C9FB-4AED-9DBE-241D680B048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166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5541E5-C06B-407A-AAE3-722CB34FADF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2209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D793AA-3854-41E2-8E3D-CBE43F479A56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8438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AB035D-CAEB-413A-8668-ABD19E0E7D86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223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E91DC7-684B-4EC1-83DE-DECA3549825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6266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1F97AA-08CD-4A02-9260-881B8263C516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431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20EF83-0D7E-41E9-B65B-8C27DBF0706D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1850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361A42-F0CB-4395-921D-C1212895A7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577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605507-245A-4C63-B072-23CBBBA6F28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42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12/15/2017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12/15/2017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94ABD-FC5E-4DBF-AE69-562F5A1A9D7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25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784C-750B-45EB-B70D-52ABD4E8337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522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7A35-6ED3-44C3-9CED-7F064557C5C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412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704BD-E432-4FC3-ABE3-B3A29C23E17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415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2F8A8-301A-4916-B238-0260712B783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13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0969EA-1AFC-472B-B6EE-F32533A5855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36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BEF66-12CB-4A0C-82AE-193BEA555DF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378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9F4D13-2340-47D6-89E9-51227972760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320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8D377-125A-4052-A042-23673FDE25A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26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174D8-6513-4B6C-A106-65C2728C2A4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905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B5DD30-6BB8-4F3F-B865-73C9BA2183E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288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6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57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78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52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844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66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169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56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146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469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793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47310E6-29EF-4A1D-AAEF-DA37F8D53DA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07076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92022E7-3A11-4B50-A1B9-68AA8B5F192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82932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7546064-3F81-40E4-AF43-F0114894F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61523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62CF6BEF-25EC-42A1-A202-92E64CE4A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66214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5223DB6-1025-4D46-9B09-B30164AFE2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319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A179C79-861F-4250-A6BC-60DCA3177A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49191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15553EC-2986-44BC-ADA4-6CE26B6F19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68339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E7D456F-3718-479C-9ED5-6D72FA609F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7884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722FC8F-A772-4141-B1DE-FC21E65EC7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37630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06EE5AB-AC42-4778-9A21-1F80D686FF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20598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4FB80B9E-9A50-4D5B-8DC9-0FA1675BDA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07048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560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659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297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73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114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98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432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622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575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774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440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567BB-9A8F-432D-8B93-25F5D107E3D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61264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E1D4F-DD51-4731-B9DC-F44B69D86C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638257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3FB2B-6710-4983-8E83-5B3026542EA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23705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8C477-98C6-4797-9287-54973A9910A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063989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58827-2494-4E52-B3BA-54A7901BC1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62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6AC416-780F-48FA-97BE-B3F9FF940F2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24250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0D4DE-B3E3-400E-9B47-3A32442B4B4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22166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A513D-0998-4FA2-8F81-F4D6BB13682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90570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E22B9-84AB-4473-AE64-22DD1A3BC90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56330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92115-5945-4D76-BFE4-B8C2C029BDC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517575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674762-DF3E-4A66-8D81-630B62C5765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17813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D0B8AF-1B75-4CBB-905A-966FAD4C0F9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66540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30D305-2854-4B38-BF5C-C27754840E0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08201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BEEA7-FDBF-453B-BA9C-0C47CC527B9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33493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DE6A94-B538-4F66-A422-4EF0896371D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479324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0CB670-3C36-467C-BB79-01F2ED51097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654063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916AFE-D76D-4450-B09A-EBA31323541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0149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E5A66D-7DE4-42B5-94C4-74BA0CA554A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40917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47A356-39AF-4663-A45E-E9AFFE266DD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650120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97575-B985-4F85-B980-EFE127AD155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65101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39F70-0A2D-48BB-8C63-5FBC7A412DD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474933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31F59E-6BE7-44B9-BE5A-9633F8986B5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360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A40948-3D53-4A73-A935-E82EF21183B8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9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4C0E2AB-EE73-460D-87A6-4D908BF0858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078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C9041-EE35-4985-8F36-238A9EE2F21F}" type="datetimeFigureOut">
              <a:rPr lang="en-US" smtClean="0"/>
              <a:t>12/15/2017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91C34-C7FE-42DC-93F7-3F9B8375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4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  <a:cs typeface="+mn-cs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  <a:cs typeface="+mn-cs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  <a:cs typeface="+mn-cs"/>
              </a:defRPr>
            </a:lvl1pPr>
          </a:lstStyle>
          <a:p>
            <a:fld id="{DA848E01-548C-4BE5-B43B-752AF5F3E38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030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fld id="{123AB4FD-D262-488D-9205-B9558E5C82C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815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ict.lambook.com/%E5%9F%BA%E7%9D%A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96253" y="2068200"/>
            <a:ext cx="8939463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Susan</a:t>
            </a:r>
            <a:r>
              <a:rPr lang="zh-TW" altLang="en-US" sz="4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馬穎</a:t>
            </a:r>
            <a:r>
              <a:rPr lang="zh-TW" altLang="en-US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峰</a:t>
            </a:r>
            <a:r>
              <a:rPr lang="zh-TW" alt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5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540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480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點線面小</a:t>
            </a:r>
            <a:r>
              <a:rPr kumimoji="0" lang="zh-TW" altLang="en-US" sz="48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組</a:t>
            </a:r>
            <a:endParaRPr kumimoji="0" lang="en-US" altLang="zh-TW" sz="480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33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96253" y="2068200"/>
            <a:ext cx="8939463" cy="400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Emma</a:t>
            </a:r>
            <a:r>
              <a:rPr lang="zh-TW" altLang="en-US" sz="4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林蓉姿</a:t>
            </a:r>
            <a:r>
              <a:rPr lang="zh-TW" alt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4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久依依小</a:t>
            </a:r>
            <a:r>
              <a:rPr lang="zh-TW" alt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組</a:t>
            </a:r>
            <a:endParaRPr kumimoji="0" lang="en-US" altLang="zh-TW" sz="440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2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unris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7"/>
          <a:stretch/>
        </p:blipFill>
        <p:spPr bwMode="auto">
          <a:xfrm>
            <a:off x="-203455" y="-1"/>
            <a:ext cx="9804655" cy="70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58489" y="1429936"/>
            <a:ext cx="6796278" cy="426809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 defTabSz="685800">
              <a:lnSpc>
                <a:spcPct val="85000"/>
              </a:lnSpc>
              <a:spcAft>
                <a:spcPts val="900"/>
              </a:spcAft>
            </a:pPr>
            <a:r>
              <a:rPr lang="en-US" altLang="zh-TW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詩篇</a:t>
            </a:r>
            <a:r>
              <a:rPr 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37</a:t>
            </a: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篇</a:t>
            </a:r>
            <a:r>
              <a:rPr lang="en-US" altLang="zh-CN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1-9</a:t>
            </a:r>
            <a:r>
              <a:rPr lang="zh-CN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節</a:t>
            </a:r>
            <a:r>
              <a:rPr lang="en-US" altLang="zh-CN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不要為作惡的心懷不平，也不要向那行不義的生出嫉妒。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因為他們如草快被割下，又如青菜快要枯乾。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你當倚靠耶和華而行善，住在地上，以</a:t>
            </a:r>
            <a:r>
              <a:rPr lang="zh-CN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祂</a:t>
            </a: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的信實為糧；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又要以耶和華為樂，祂就將你心裡所求的賜給你。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當將你的事交託耶和華，並倚靠祂，祂就必成全。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祂要使你的公義如光發出，使你的公平明如正午。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你當默然倚靠耶和華，耐性等候祂；</a:t>
            </a:r>
            <a:endParaRPr lang="en-US" altLang="zh-TW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不要因那道路通達的和那惡謀成就的心懷不平。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當止住怒氣，離棄忿怒；不要心懷不平，以致作惡。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lnSpc>
                <a:spcPct val="85000"/>
              </a:lnSpc>
              <a:spcAft>
                <a:spcPts val="900"/>
              </a:spcAft>
            </a:pP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因為作惡的必被剪除；惟有等候耶和華的必承受地土。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364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age result for sunris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7"/>
          <a:stretch/>
        </p:blipFill>
        <p:spPr bwMode="auto">
          <a:xfrm>
            <a:off x="-204536" y="0"/>
            <a:ext cx="9605076" cy="69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93790" y="1359853"/>
            <a:ext cx="6808424" cy="424731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 defTabSz="685800">
              <a:spcAft>
                <a:spcPts val="900"/>
              </a:spcAft>
            </a:pPr>
            <a:r>
              <a:rPr lang="en-US" altLang="zh-TW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《</a:t>
            </a:r>
            <a:r>
              <a:rPr lang="zh-TW" alt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好好的過 </a:t>
            </a:r>
            <a:r>
              <a:rPr lang="en-US" altLang="zh-TW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》</a:t>
            </a: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當我不明白的時候，我選擇相信，相信上帝依然愛我</a:t>
            </a:r>
            <a:r>
              <a:rPr lang="zh-CN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，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那怕是長夜沒有盡頭，祂會陪我度過。 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當我完全不知所措，我還是相信，相信上帝依然愛我，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祂的愛是我堅強的理由，給我勇氣面對明天。 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每一步，勇敢的走，每一天，好好的過</a:t>
            </a:r>
            <a:r>
              <a:rPr lang="zh-CN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， 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因為上帝愛我，祂會陪著我走</a:t>
            </a:r>
            <a:r>
              <a:rPr lang="zh-CN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。 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在冰冷的夜空，還有星星告訴我，祂就在這裡，看顧著我。 </a:t>
            </a:r>
            <a:endParaRPr lang="en-US" sz="21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defTabSz="685800">
              <a:spcAft>
                <a:spcPts val="900"/>
              </a:spcAft>
            </a:pPr>
            <a:r>
              <a:rPr lang="zh-TW" altLang="en-US" sz="21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走出了憂鬱陰暗的角落，在祂的愛裡，我用信心等候</a:t>
            </a:r>
            <a:r>
              <a:rPr lang="en-US" sz="21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8704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96253" y="2068200"/>
            <a:ext cx="8939463" cy="400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Jessica</a:t>
            </a:r>
            <a:r>
              <a:rPr lang="zh-TW" altLang="en-US" sz="4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林嘉琦</a:t>
            </a:r>
            <a:r>
              <a:rPr lang="zh-TW" altLang="en-US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5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480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豐</a:t>
            </a:r>
            <a:r>
              <a:rPr lang="zh-TW" alt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盛</a:t>
            </a:r>
            <a:r>
              <a:rPr lang="zh-TW" altLang="en-US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lang="en-US" altLang="zh-TW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19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去年感恩節爸爸因納離子低跌倒住院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</a:p>
          <a:p>
            <a:pPr algn="l">
              <a:lnSpc>
                <a:spcPct val="80000"/>
              </a:lnSpc>
            </a:pP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12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月初弟弟趕回台灣陪爸爸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3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月初弟弟回美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 </a:t>
            </a:r>
          </a:p>
          <a:p>
            <a:pPr algn="l">
              <a:lnSpc>
                <a:spcPct val="80000"/>
              </a:lnSpc>
            </a:pP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爸爸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月初開始住高雄岡山榮民之家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住進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天因之前吃過期食物血液中都是細菌再度住院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感謝主打抗生素有效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蒙醫治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 4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月回高雄看爸爸幾天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一切安好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</a:p>
          <a:p>
            <a:pPr algn="l">
              <a:lnSpc>
                <a:spcPct val="80000"/>
              </a:lnSpc>
            </a:pP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月爸爸拉肚子幾天 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7/25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禱告會後知道爸被傳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型流感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並且緊急送到隔離病房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7/27-8/1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住在隔離病房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 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完全無從連絡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不知情況嚴重與否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只有日夜不斷禱告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教會牧師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弟兄姐妹也一起迫切禱告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8/1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禱告會完爸打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Line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來說他出院了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因不知爸爸情況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所以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8/1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訂好票 決定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8/3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一早回台灣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8/2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上午已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check-in,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爸考慮後希望我晚回去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因此趕緊取消機票竟沒被罰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</a:p>
          <a:p>
            <a:pPr algn="l">
              <a:lnSpc>
                <a:spcPct val="80000"/>
              </a:lnSpc>
            </a:pP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本來心中就預計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8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月底回去陪爸爸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個月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因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9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月中有特會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跟神求也與爸爸商量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後來決定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9/20-11/20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回台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陪伴爸爸這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個月也是祝福滿滿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! </a:t>
            </a:r>
            <a:r>
              <a:rPr lang="zh-TW" altLang="en-US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恩典滿滿</a:t>
            </a:r>
            <a:r>
              <a:rPr lang="en-US" altLang="zh-TW" sz="31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!</a:t>
            </a:r>
          </a:p>
          <a:p>
            <a:pPr algn="l">
              <a:lnSpc>
                <a:spcPct val="80000"/>
              </a:lnSpc>
            </a:pPr>
            <a:endParaRPr lang="zh-TW" altLang="en-US" sz="31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80000"/>
              </a:lnSpc>
            </a:pPr>
            <a:endParaRPr lang="en-US" altLang="zh-TW" sz="5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80000"/>
              </a:lnSpc>
            </a:pPr>
            <a:r>
              <a:rPr lang="zh-TW" altLang="en-US" sz="5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5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690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*出埃及記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20:12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當孝敬父母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使你的日子在耶和華你 神 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所賜你的地上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得以長久。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*利未記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19:3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你們各人都當孝敬父母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也要守我的安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息日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我是耶和華你們的  神。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*申命記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5:16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當照耶和華你 神所吩咐的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孝敬父母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使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你得福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並使你的日子在耶和華你 神所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賜你的地上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得以長久。</a:t>
            </a:r>
            <a:r>
              <a:rPr lang="zh-TW" altLang="en-US" sz="32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en-US" altLang="zh-TW" sz="3200" b="1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/>
            <a:r>
              <a:rPr lang="zh-TW" altLang="en-US" sz="3200">
                <a:ea typeface="新細明體" panose="02020500000000000000" pitchFamily="18" charset="-120"/>
              </a:rPr>
              <a:t>  </a:t>
            </a:r>
            <a:endParaRPr lang="en-US" altLang="zh-TW" sz="5300" b="1" u="sng">
              <a:latin typeface="Arial Unicode MS" panose="020B0604020202020204" pitchFamily="34" charset="-122"/>
              <a:ea typeface="新細明體" panose="02020500000000000000" pitchFamily="18" charset="-120"/>
              <a:cs typeface="Arial Unicode MS" panose="020B0604020202020204" pitchFamily="34" charset="-122"/>
            </a:endParaRPr>
          </a:p>
          <a:p>
            <a:pPr algn="l"/>
            <a:endParaRPr lang="en-US" altLang="zh-TW" sz="10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/>
            <a:r>
              <a:rPr lang="zh-TW" altLang="en-US" sz="10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10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330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*箴言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23:25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你要使父母歡喜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使生你的快樂。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*路加福音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18:20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誡命你是曉得的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不可姦淫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不可殺人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不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可偷盜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不可作假見證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當孝敬父母。 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*以弗所書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6:2 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要孝敬父母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使你得福</a:t>
            </a:r>
            <a:r>
              <a:rPr lang="en-US" altLang="zh-TW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在世長壽．這是第</a:t>
            </a:r>
          </a:p>
          <a:p>
            <a:pPr algn="l"/>
            <a:r>
              <a:rPr lang="zh-TW" altLang="en-US" sz="38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一條帶應許的誡命。</a:t>
            </a:r>
            <a:r>
              <a:rPr lang="zh-TW" altLang="en-US" sz="3200">
                <a:ea typeface="新細明體" panose="02020500000000000000" pitchFamily="18" charset="-120"/>
              </a:rPr>
              <a:t>  </a:t>
            </a:r>
            <a:endParaRPr lang="en-US" altLang="zh-TW" sz="5300" b="1" u="sng">
              <a:latin typeface="Arial Unicode MS" panose="020B0604020202020204" pitchFamily="34" charset="-122"/>
              <a:ea typeface="新細明體" panose="02020500000000000000" pitchFamily="18" charset="-120"/>
              <a:cs typeface="Arial Unicode MS" panose="020B0604020202020204" pitchFamily="34" charset="-122"/>
            </a:endParaRPr>
          </a:p>
          <a:p>
            <a:pPr algn="l"/>
            <a:endParaRPr lang="en-US" altLang="zh-TW" sz="10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/>
            <a:r>
              <a:rPr lang="zh-TW" altLang="en-US" sz="10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10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06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*馬太福音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6:33 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你們要先求他的國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和他的義這些東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西都要加給你們了。 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*腓立比書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2:4 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各人不要單顧自己的事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也要顧別人的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事。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*馬太福音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7:8 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你們祈求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就給你們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. </a:t>
            </a: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尋找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就尋見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. </a:t>
            </a: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叩</a:t>
            </a:r>
          </a:p>
          <a:p>
            <a:pPr algn="l">
              <a:lnSpc>
                <a:spcPct val="80000"/>
              </a:lnSpc>
            </a:pP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門</a:t>
            </a:r>
            <a:r>
              <a:rPr lang="en-US" altLang="zh-TW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40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就給你們開門。</a:t>
            </a:r>
          </a:p>
          <a:p>
            <a:pPr algn="l">
              <a:lnSpc>
                <a:spcPct val="80000"/>
              </a:lnSpc>
            </a:pPr>
            <a:r>
              <a:rPr lang="zh-TW" altLang="en-US" sz="4000">
                <a:ea typeface="新細明體" panose="02020500000000000000" pitchFamily="18" charset="-120"/>
              </a:rPr>
              <a:t> </a:t>
            </a:r>
            <a:endParaRPr lang="en-US" altLang="zh-TW" sz="44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80000"/>
              </a:lnSpc>
            </a:pPr>
            <a:endParaRPr lang="en-US" altLang="zh-TW" sz="14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80000"/>
              </a:lnSpc>
            </a:pPr>
            <a:r>
              <a:rPr lang="zh-TW" altLang="en-US" sz="14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14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075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*馬可福音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11:24 </a:t>
            </a: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所以我告訴你們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凡你們禱告祈求的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無論是  </a:t>
            </a: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甚麼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只要信是得著的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就必得著。</a:t>
            </a: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*腓立比書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4:6 </a:t>
            </a: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應當一無罣慮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只要凡事藉著禱告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祈求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和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\</a:t>
            </a: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感謝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,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將你們所要的告訴 神。</a:t>
            </a:r>
            <a:r>
              <a:rPr lang="zh-TW" altLang="en-US" sz="3600">
                <a:latin typeface="Times New Roman" panose="02020603050405020304" pitchFamily="18" charset="0"/>
                <a:ea typeface="新細明體" panose="02020500000000000000" pitchFamily="18" charset="-120"/>
              </a:rPr>
              <a:t> 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en-US" altLang="zh-TW" sz="3600" b="1">
              <a:latin typeface="Times New Roman" panose="02020603050405020304" pitchFamily="18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*帖撒羅尼迦前書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6: 16-18</a:t>
            </a:r>
          </a:p>
          <a:p>
            <a:pPr algn="l">
              <a:lnSpc>
                <a:spcPct val="80000"/>
              </a:lnSpc>
            </a:pP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16: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要常常喜樂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. 17: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不住的禱告．</a:t>
            </a:r>
            <a:r>
              <a:rPr lang="en-US" altLang="zh-TW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18: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凡事謝</a:t>
            </a: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恩．因為這是 神在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  <a:hlinkClick r:id="rId3"/>
              </a:rPr>
              <a:t>基督</a:t>
            </a: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耶穌裡向你們所定</a:t>
            </a:r>
          </a:p>
          <a:p>
            <a:pPr algn="l">
              <a:lnSpc>
                <a:spcPct val="80000"/>
              </a:lnSpc>
            </a:pPr>
            <a:r>
              <a:rPr lang="zh-TW" altLang="en-US" sz="3600" b="1">
                <a:latin typeface="Times New Roman" panose="02020603050405020304" pitchFamily="18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  的旨意。</a:t>
            </a:r>
            <a:r>
              <a:rPr lang="zh-TW" altLang="en-US" sz="2800">
                <a:ea typeface="新細明體" panose="02020500000000000000" pitchFamily="18" charset="-120"/>
              </a:rPr>
              <a:t> </a:t>
            </a:r>
            <a:endParaRPr lang="en-US" altLang="zh-TW" sz="32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80000"/>
              </a:lnSpc>
            </a:pPr>
            <a:endParaRPr lang="en-US" altLang="zh-TW" sz="9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80000"/>
              </a:lnSpc>
            </a:pPr>
            <a:r>
              <a:rPr lang="zh-TW" altLang="en-US" sz="9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9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377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zh-TW" altLang="en-US" sz="46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TW" altLang="en-US" sz="6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r>
              <a:rPr lang="zh-TW" altLang="en-US" sz="60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恩典之路</a:t>
            </a:r>
          </a:p>
          <a:p>
            <a:r>
              <a:rPr lang="en-US" altLang="zh-TW" sz="60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path of Grace </a:t>
            </a:r>
            <a:endParaRPr lang="en-US" altLang="zh-TW" sz="6000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/>
            <a:r>
              <a:rPr lang="zh-TW" altLang="en-US" sz="5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5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044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你是我的主 引我走正義路</a:t>
            </a:r>
          </a:p>
          <a:p>
            <a:pPr>
              <a:lnSpc>
                <a:spcPct val="90000"/>
              </a:lnSpc>
            </a:pPr>
            <a:r>
              <a:rPr lang="en-US" altLang="zh-TW" sz="3200">
                <a:ea typeface="新細明體" panose="02020500000000000000" pitchFamily="18" charset="-120"/>
              </a:rPr>
              <a:t>Lord, You are my guide, the shepherd of my life. </a:t>
            </a:r>
            <a:endParaRPr lang="zh-TW" altLang="en-US" sz="3200">
              <a:ea typeface="新細明體" panose="02020500000000000000" pitchFamily="18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高山或低谷 都是你在保護</a:t>
            </a:r>
            <a:b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lang="en-US" altLang="zh-TW" sz="3200">
                <a:ea typeface="新細明體" panose="02020500000000000000" pitchFamily="18" charset="-120"/>
              </a:rPr>
              <a:t>Through the hills and valleys, You're always by my side. </a:t>
            </a:r>
            <a:endParaRPr lang="zh-TW" altLang="en-US" sz="3200" b="1">
              <a:ea typeface="新細明體" panose="02020500000000000000" pitchFamily="18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萬人中唯獨 你愛我認識我</a:t>
            </a:r>
            <a:r>
              <a:rPr lang="zh-TW" altLang="en-US" sz="36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zh-TW" sz="3200">
                <a:ea typeface="新細明體" panose="02020500000000000000" pitchFamily="18" charset="-120"/>
              </a:rPr>
              <a:t>Calling me by name, You've chosen me with love. </a:t>
            </a:r>
            <a:endParaRPr lang="zh-TW" altLang="en-US" sz="3200">
              <a:ea typeface="新細明體" panose="02020500000000000000" pitchFamily="18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永遠不變的應許 這一生都是祝福</a:t>
            </a:r>
            <a:b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lang="en-US" altLang="zh-TW" sz="3200">
                <a:ea typeface="新細明體" panose="02020500000000000000" pitchFamily="18" charset="-120"/>
              </a:rPr>
              <a:t>Blessing me abundantly, Your promise will never change. </a:t>
            </a:r>
            <a:endParaRPr lang="zh-TW" altLang="en-US" sz="46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90000"/>
              </a:lnSpc>
            </a:pPr>
            <a:r>
              <a:rPr lang="zh-TW" altLang="en-US" sz="2800" b="1" u="sng">
                <a:ea typeface="Arial Unicode MS" panose="020B0604020202020204" pitchFamily="34" charset="-122"/>
                <a:cs typeface="Arial Unicode MS" panose="020B0604020202020204" pitchFamily="34" charset="-122"/>
              </a:rPr>
              <a:t>恩典之路</a:t>
            </a:r>
            <a:r>
              <a:rPr lang="en-US" altLang="zh-TW" b="1" u="sng">
                <a:ea typeface="Arial Unicode MS" panose="020B0604020202020204" pitchFamily="34" charset="-122"/>
                <a:cs typeface="Arial Unicode MS" panose="020B0604020202020204" pitchFamily="34" charset="-122"/>
              </a:rPr>
              <a:t>(</a:t>
            </a:r>
            <a:r>
              <a:rPr lang="en-US" altLang="zh-TW" sz="3200" u="sng">
                <a:ea typeface="新細明體" panose="02020500000000000000" pitchFamily="18" charset="-120"/>
              </a:rPr>
              <a:t>The path of Grace</a:t>
            </a:r>
            <a:r>
              <a:rPr lang="en-US" altLang="zh-TW" sz="3200">
                <a:ea typeface="新細明體" panose="02020500000000000000" pitchFamily="18" charset="-120"/>
              </a:rPr>
              <a:t> )</a:t>
            </a:r>
            <a:r>
              <a:rPr lang="zh-TW" altLang="en-US" sz="2000" b="1" u="sng">
                <a:ea typeface="DFKai-SB" panose="03000509000000000000" pitchFamily="65" charset="-120"/>
              </a:rPr>
              <a:t>  </a:t>
            </a:r>
            <a:endParaRPr lang="en-US" altLang="zh-TW" sz="2000" b="1" u="sng">
              <a:ea typeface="DFKai-SB" panose="03000509000000000000" pitchFamily="65" charset="-120"/>
            </a:endParaRPr>
          </a:p>
          <a:p>
            <a:pPr algn="l">
              <a:lnSpc>
                <a:spcPct val="90000"/>
              </a:lnSpc>
            </a:pPr>
            <a:r>
              <a:rPr lang="zh-TW" altLang="en-US" sz="5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5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81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 anchor="ctr"/>
          <a:lstStyle/>
          <a:p>
            <a:endParaRPr lang="zh-TW" altLang="en-US" sz="4000">
              <a:ea typeface="新細明體" panose="02020500000000000000" pitchFamily="18" charset="-120"/>
            </a:endParaRP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altLang="zh-TW" sz="3200">
                <a:ea typeface="新細明體" panose="02020500000000000000" pitchFamily="18" charset="-120"/>
              </a:rPr>
              <a:t> </a:t>
            </a:r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一步又一步 這是恩典之路</a:t>
            </a:r>
            <a:r>
              <a:rPr lang="zh-TW" altLang="en-US" sz="36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  <a:p>
            <a:r>
              <a:rPr lang="en-US" altLang="zh-TW" sz="3200">
                <a:ea typeface="新細明體" panose="02020500000000000000" pitchFamily="18" charset="-120"/>
              </a:rPr>
              <a:t>Every step we take, You lead us with Your grace. </a:t>
            </a:r>
            <a:endParaRPr lang="zh-TW" altLang="en-US" sz="3200">
              <a:ea typeface="新細明體" panose="02020500000000000000" pitchFamily="18" charset="-120"/>
            </a:endParaRPr>
          </a:p>
          <a:p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你愛 你手 將我緊緊抓住</a:t>
            </a:r>
            <a:b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lang="en-US" altLang="zh-TW" sz="3200">
                <a:ea typeface="新細明體" panose="02020500000000000000" pitchFamily="18" charset="-120"/>
              </a:rPr>
              <a:t>Your love, Your hand will hold us close to You. </a:t>
            </a:r>
            <a:endParaRPr lang="zh-TW" altLang="en-US" sz="3200" b="1">
              <a:ea typeface="新細明體" panose="02020500000000000000" pitchFamily="18" charset="-120"/>
            </a:endParaRPr>
          </a:p>
          <a:p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一步又一步 這是盼望之路</a:t>
            </a:r>
            <a:r>
              <a:rPr lang="zh-TW" altLang="en-US" sz="3200">
                <a:ea typeface="新細明體" panose="02020500000000000000" pitchFamily="18" charset="-120"/>
              </a:rPr>
              <a:t> </a:t>
            </a:r>
          </a:p>
          <a:p>
            <a:r>
              <a:rPr lang="en-US" altLang="zh-TW" sz="3200">
                <a:ea typeface="新細明體" panose="02020500000000000000" pitchFamily="18" charset="-120"/>
              </a:rPr>
              <a:t>Every step we take, You lead us with Your grace. </a:t>
            </a:r>
            <a:endParaRPr lang="zh-TW" altLang="en-US" sz="3200">
              <a:ea typeface="新細明體" panose="02020500000000000000" pitchFamily="18" charset="-120"/>
            </a:endParaRPr>
          </a:p>
          <a:p>
            <a:r>
              <a:rPr lang="zh-TW" altLang="en-US" sz="4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你愛 你手 牽引我走這人生路</a:t>
            </a:r>
            <a:r>
              <a:rPr lang="zh-TW" altLang="en-US" sz="3200">
                <a:ea typeface="新細明體" panose="02020500000000000000" pitchFamily="18" charset="-120"/>
              </a:rPr>
              <a:t> </a:t>
            </a:r>
          </a:p>
          <a:p>
            <a:r>
              <a:rPr lang="en-US" altLang="zh-TW" sz="3200">
                <a:ea typeface="新細明體" panose="02020500000000000000" pitchFamily="18" charset="-120"/>
              </a:rPr>
              <a:t>Your love, Your hand will guide us through the path of grace. </a:t>
            </a:r>
            <a:endParaRPr lang="zh-TW" altLang="en-US" sz="4600" b="1" u="sng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/>
            <a:r>
              <a:rPr lang="zh-TW" altLang="en-US" sz="2800" b="1" u="sng">
                <a:ea typeface="Arial Unicode MS" panose="020B0604020202020204" pitchFamily="34" charset="-122"/>
                <a:cs typeface="Arial Unicode MS" panose="020B0604020202020204" pitchFamily="34" charset="-122"/>
              </a:rPr>
              <a:t>恩典之路</a:t>
            </a:r>
            <a:r>
              <a:rPr lang="en-US" altLang="zh-TW" b="1" u="sng">
                <a:ea typeface="Arial Unicode MS" panose="020B0604020202020204" pitchFamily="34" charset="-122"/>
                <a:cs typeface="Arial Unicode MS" panose="020B0604020202020204" pitchFamily="34" charset="-122"/>
              </a:rPr>
              <a:t>(</a:t>
            </a:r>
            <a:r>
              <a:rPr lang="en-US" altLang="zh-TW" sz="3200" u="sng">
                <a:ea typeface="新細明體" panose="02020500000000000000" pitchFamily="18" charset="-120"/>
              </a:rPr>
              <a:t>The path of Grace</a:t>
            </a:r>
            <a:r>
              <a:rPr lang="en-US" altLang="zh-TW" sz="3200">
                <a:ea typeface="新細明體" panose="02020500000000000000" pitchFamily="18" charset="-120"/>
              </a:rPr>
              <a:t> )</a:t>
            </a:r>
            <a:r>
              <a:rPr lang="zh-TW" altLang="en-US" sz="2000" b="1" u="sng">
                <a:ea typeface="DFKai-SB" panose="03000509000000000000" pitchFamily="65" charset="-120"/>
              </a:rPr>
              <a:t> </a:t>
            </a:r>
            <a:endParaRPr lang="en-US" altLang="zh-TW" sz="2000" b="1" u="sng">
              <a:ea typeface="DFKai-SB" panose="03000509000000000000" pitchFamily="65" charset="-120"/>
            </a:endParaRPr>
          </a:p>
          <a:p>
            <a:pPr algn="l"/>
            <a:r>
              <a:rPr lang="zh-TW" altLang="en-US" sz="500" b="1">
                <a:ea typeface="DFKai-SB" panose="03000509000000000000" pitchFamily="65" charset="-120"/>
              </a:rPr>
              <a:t>                                                         </a:t>
            </a:r>
            <a:endParaRPr lang="en-US" altLang="zh-TW" sz="500" b="1"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34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96253" y="2068200"/>
            <a:ext cx="8939463" cy="393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Teresa</a:t>
            </a:r>
            <a:r>
              <a:rPr lang="zh-TW" altLang="en-US" sz="4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周倩</a:t>
            </a:r>
            <a:r>
              <a:rPr lang="zh-TW" altLang="en-US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儀</a:t>
            </a:r>
            <a:r>
              <a:rPr lang="zh-TW" alt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5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480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榮</a:t>
            </a:r>
            <a:r>
              <a:rPr lang="zh-TW" alt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耀</a:t>
            </a:r>
            <a:r>
              <a:rPr lang="zh-TW" altLang="en-US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lang="en-US" altLang="zh-TW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3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481263" y="1656331"/>
            <a:ext cx="8410074" cy="198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們親近神，神就必親近你們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雅各書‬ ‭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James 4:8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Come near to God and he will come near to you.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65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栽種感恩，收割豐盛</a:t>
            </a:r>
            <a:endParaRPr kumimoji="0" lang="en-US" altLang="zh-TW" sz="7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000" b="1" noProof="0" dirty="0" smtClean="0">
              <a:solidFill>
                <a:srgbClr val="FFFFFF"/>
              </a:solidFill>
              <a:latin typeface="Adobe Garamond Pro" panose="02020502060506020403" pitchFamily="18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en-US" altLang="zh-TW" sz="3600" b="1" noProof="0" dirty="0" smtClean="0">
                <a:solidFill>
                  <a:srgbClr val="FFFFFF"/>
                </a:solidFill>
                <a:latin typeface="Adobe Garamond Pro" panose="02020502060506020403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Sow in Thanksgiving, Reap in Abundance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aramond Pro" panose="020205020605060204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26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2017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4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2348" y="653791"/>
            <a:ext cx="8915400" cy="57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「在這裡有一個孩童，帶著五個大麥餅、兩條魚，只是分給這許多人還算甚麼呢？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穌說：「你們叫眾人坐下。」原來那地方的草多，眾人就坐下，數目約有五千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穌拿起餅來，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祝謝了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，就分給那坐著的人；分魚也是這樣，都隨著他們所要的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6:9-11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5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11</a:t>
            </a:r>
            <a:r>
              <a:rPr lang="zh-TW" altLang="en-US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Jesus then took the loaves,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gave thanks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and distributed to those who were seated as much as they wanted. He did the same with the fish.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89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38012"/>
            <a:ext cx="8915400" cy="57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耶穌說：「你們把石頭挪開。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 那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死人的姊姊馬大對他說：「主啊，他現在必是臭了，因為他死了已經四天了。」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穌說：「我不是對你說過，你若信，就必看見　神的榮耀嗎？」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們就把石頭挪開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穌舉目望天，說：「父啊，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我感謝你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，因為你已經聽我。 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11:39-41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5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41 </a:t>
            </a:r>
            <a:r>
              <a:rPr lang="zh-TW" altLang="en-US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took away the stone. Then Jesus looked up and said, “Father,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thank you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that you have heard me. 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10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12821" y="1752583"/>
            <a:ext cx="8614611" cy="280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我們的明天不是被環境所定奪的。  神能在一切不可能的環境中，藉著我們憑信心的感謝和讚美，為我們開路！</a:t>
            </a:r>
            <a:endParaRPr kumimoji="0" lang="en-US" altLang="zh-TW" sz="40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0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6410" y="1283352"/>
            <a:ext cx="9144000" cy="192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我每逢想念你們，就感謝我的　神；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腓立比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Philippians 1:3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thank my God every time I remember you.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4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8285" y="1078815"/>
            <a:ext cx="9035715" cy="3770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要常常喜樂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，不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住地禱告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事謝恩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；因為這是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神在基督耶穌裡向你們所定的旨意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帖撒羅尼迦前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Thess. 5:16-18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Rejoice always,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pray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continually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give thanks in all circumstances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; for this is God’s will for you in Christ Jesus.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76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50215"/>
            <a:ext cx="9144000" cy="543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當稱謝進入他的門；當讚美進入他的院。當感謝他，稱頌他的名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為耶和華本為善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的慈愛存到永遠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的信實直到萬代。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sz="3600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100:4-5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Enter his gates with thanksgiving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his courts with praise;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give thanks to him and praise his name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the Lord is good and his love endures forever;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his faithfulness continues through all generations.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70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6008688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Give thanks with a grateful heart,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獻上感恩的心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Give thanks to the Holy One,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歸給聖潔真神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Give thanks because He’s given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因祂賜下獨生子</a:t>
            </a:r>
            <a:endParaRPr lang="zh-TW" altLang="en-US" sz="4800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609600" indent="-609600" algn="ctr" eaLnBrk="1" hangingPunct="1">
              <a:buFontTx/>
              <a:buNone/>
            </a:pP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Jesus Christ, His Son. </a:t>
            </a:r>
          </a:p>
          <a:p>
            <a:pPr marL="609600" lvl="0" indent="-609600" algn="ctr" eaLnBrk="1" hangingPunct="1">
              <a:buNone/>
            </a:pPr>
            <a:r>
              <a:rPr lang="zh-TW" alt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主耶穌基督</a:t>
            </a:r>
            <a:r>
              <a:rPr lang="zh-TW" alt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1813793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21435"/>
            <a:ext cx="9144000" cy="6008688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And now let the weak say, “I am strong!”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如今軟弱者能變剛強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sz="3600" b="1" dirty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L</a:t>
            </a: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et the poor say, “I am rich-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貧窮者成為富足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because of what the Lord has done for us!”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都因為主為我成就大事</a:t>
            </a:r>
            <a:r>
              <a:rPr lang="zh-TW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(2X)</a:t>
            </a:r>
          </a:p>
          <a:p>
            <a:pPr marL="609600" indent="-609600" algn="ctr" eaLnBrk="1" hangingPunct="1">
              <a:buFontTx/>
              <a:buNone/>
            </a:pPr>
            <a:endParaRPr lang="en-US" altLang="zh-TW" sz="11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609600" lvl="0" indent="-609600" algn="ctr" eaLnBrk="1" hangingPunct="1">
              <a:buNone/>
            </a:pPr>
            <a:endParaRPr lang="en-US" altLang="zh-TW" sz="800" b="1" dirty="0" smtClean="0">
              <a:solidFill>
                <a:srgbClr val="FFC000"/>
              </a:solidFill>
              <a:latin typeface="Antinoou" panose="02000503020000020003" pitchFamily="2" charset="-128"/>
              <a:ea typeface="Antinoou" panose="02000503020000020003" pitchFamily="2" charset="-128"/>
            </a:endParaRPr>
          </a:p>
          <a:p>
            <a:pPr marL="609600" lvl="0" indent="-609600" algn="ctr" eaLnBrk="1" hangingPunct="1">
              <a:buNone/>
            </a:pPr>
            <a:r>
              <a:rPr lang="en-US" altLang="zh-TW" sz="3600" b="1" dirty="0" smtClean="0">
                <a:solidFill>
                  <a:srgbClr val="FFC0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Give Thanks    </a:t>
            </a:r>
            <a:r>
              <a:rPr lang="zh-TW" altLang="en-US" sz="4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感</a:t>
            </a:r>
            <a:r>
              <a:rPr lang="zh-TW" alt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恩</a:t>
            </a:r>
            <a:endParaRPr lang="zh-TW" altLang="en-US" dirty="0">
              <a:solidFill>
                <a:srgbClr val="FFFFFF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609600" indent="-609600" algn="ctr" eaLnBrk="1" hangingPunct="1"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endParaRPr lang="zh-TW" altLang="en-US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5579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306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本於</a:t>
            </a:r>
            <a:r>
              <a:rPr lang="zh-TW" altLang="en-US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，以至於</a:t>
            </a:r>
            <a:r>
              <a:rPr lang="zh-TW" altLang="en-US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endParaRPr lang="en-US" altLang="zh-TW" sz="90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vs.</a:t>
            </a: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9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本於</a:t>
            </a:r>
            <a:r>
              <a:rPr lang="zh-TW" altLang="en-US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，以至</a:t>
            </a: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於「</a:t>
            </a:r>
            <a:r>
              <a:rPr lang="zh-TW" altLang="en-US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理性</a:t>
            </a: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」？</a:t>
            </a:r>
            <a:endParaRPr lang="en-US" altLang="zh-TW" sz="4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800" i="1" dirty="0">
              <a:solidFill>
                <a:srgbClr val="FFFFFF"/>
              </a:solidFill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77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你若相信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4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2400" y="838206"/>
            <a:ext cx="90805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000" b="0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111619" name="Picture 2" descr="http://blogs.c.yimg.jp/res/blog-73-29/sirokuma6102000/folder/643879/79/54005579/img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54213"/>
            <a:ext cx="5588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41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6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32567</TotalTime>
  <Words>1955</Words>
  <Application>Microsoft Office PowerPoint</Application>
  <PresentationFormat>On-screen Show (4:3)</PresentationFormat>
  <Paragraphs>234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27</vt:i4>
      </vt:variant>
    </vt:vector>
  </HeadingPairs>
  <TitlesOfParts>
    <vt:vector size="53" baseType="lpstr">
      <vt:lpstr>Adobe Garamond Pro</vt:lpstr>
      <vt:lpstr>Antinoou</vt:lpstr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Constantia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10_Office 佈景主題</vt:lpstr>
      <vt:lpstr>13_Default Design</vt:lpstr>
      <vt:lpstr>16_Office 佈景主題</vt:lpstr>
      <vt:lpstr>Office Theme</vt:lpstr>
      <vt:lpstr>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2163</cp:revision>
  <dcterms:created xsi:type="dcterms:W3CDTF">2014-11-02T05:55:36Z</dcterms:created>
  <dcterms:modified xsi:type="dcterms:W3CDTF">2017-12-16T03:15:08Z</dcterms:modified>
</cp:coreProperties>
</file>