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4365" r:id="rId3"/>
    <p:sldMasterId id="2147484377" r:id="rId4"/>
    <p:sldMasterId id="2147484389" r:id="rId5"/>
  </p:sldMasterIdLst>
  <p:notesMasterIdLst>
    <p:notesMasterId r:id="rId31"/>
  </p:notesMasterIdLst>
  <p:sldIdLst>
    <p:sldId id="256" r:id="rId6"/>
    <p:sldId id="257" r:id="rId7"/>
    <p:sldId id="313" r:id="rId8"/>
    <p:sldId id="314" r:id="rId9"/>
    <p:sldId id="315" r:id="rId10"/>
    <p:sldId id="323" r:id="rId11"/>
    <p:sldId id="321" r:id="rId12"/>
    <p:sldId id="317" r:id="rId13"/>
    <p:sldId id="328" r:id="rId14"/>
    <p:sldId id="332" r:id="rId15"/>
    <p:sldId id="318" r:id="rId16"/>
    <p:sldId id="333" r:id="rId17"/>
    <p:sldId id="330" r:id="rId18"/>
    <p:sldId id="331" r:id="rId19"/>
    <p:sldId id="324" r:id="rId20"/>
    <p:sldId id="319" r:id="rId21"/>
    <p:sldId id="325" r:id="rId22"/>
    <p:sldId id="334" r:id="rId23"/>
    <p:sldId id="320" r:id="rId24"/>
    <p:sldId id="326" r:id="rId25"/>
    <p:sldId id="322" r:id="rId26"/>
    <p:sldId id="296" r:id="rId27"/>
    <p:sldId id="272" r:id="rId28"/>
    <p:sldId id="329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76" autoAdjust="0"/>
    <p:restoredTop sz="99837" autoAdjust="0"/>
  </p:normalViewPr>
  <p:slideViewPr>
    <p:cSldViewPr snapToGrid="0" snapToObjects="1">
      <p:cViewPr varScale="1">
        <p:scale>
          <a:sx n="74" d="100"/>
          <a:sy n="74" d="100"/>
        </p:scale>
        <p:origin x="6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-26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12/15/2017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12/15/2017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94ABD-FC5E-4DBF-AE69-562F5A1A9D7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5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784C-750B-45EB-B70D-52ABD4E833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522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7A35-6ED3-44C3-9CED-7F064557C5C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41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704BD-E432-4FC3-ABE3-B3A29C23E17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15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2F8A8-301A-4916-B238-0260712B783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0969EA-1AFC-472B-B6EE-F32533A5855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36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EF66-12CB-4A0C-82AE-193BEA555DF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8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F4D13-2340-47D6-89E9-51227972760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20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8D377-125A-4052-A042-23673FDE25A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2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174D8-6513-4B6C-A106-65C2728C2A4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05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5DD30-6BB8-4F3F-B865-73C9BA2183E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288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6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7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8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5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44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66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16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5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14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46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9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47310E6-29EF-4A1D-AAEF-DA37F8D53D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0707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92022E7-3A11-4B50-A1B9-68AA8B5F19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82932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7546064-3F81-40E4-AF43-F0114894F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61523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62CF6BEF-25EC-42A1-A202-92E64CE4A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6621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5223DB6-1025-4D46-9B09-B30164AFE2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319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A179C79-861F-4250-A6BC-60DCA3177A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49191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C15553EC-2986-44BC-ADA4-6CE26B6F19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68339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E7D456F-3718-479C-9ED5-6D72FA609F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7884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B722FC8F-A772-4141-B1DE-FC21E65EC7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37630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06EE5AB-AC42-4778-9A21-1F80D686FF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20598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4FB80B9E-9A50-4D5B-8DC9-0FA1675BDA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070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A40948-3D53-4A73-A935-E82EF21183B8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9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4C0E2AB-EE73-460D-87A6-4D908BF0858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078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zh-TW" altLang="en-US" sz="6600" noProof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面對人生的挑</a:t>
            </a:r>
            <a:r>
              <a:rPr lang="zh-TW" altLang="en-US" sz="6600" noProof="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戰</a:t>
            </a:r>
            <a:endParaRPr kumimoji="0" lang="en-US" altLang="zh-TW" sz="8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700" b="1" noProof="0" dirty="0" smtClean="0">
              <a:solidFill>
                <a:srgbClr val="FFFFFF"/>
              </a:solidFill>
              <a:latin typeface="Adobe Garamond Pro" panose="02020502060506020403" pitchFamily="18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Embracing Challenges in Life</a:t>
            </a:r>
            <a:endParaRPr kumimoji="0" lang="en-US" altLang="zh-TW" sz="100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</a:t>
            </a:r>
            <a:r>
              <a:rPr lang="en-US" altLang="zh-TW" sz="2400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2017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600" y="188644"/>
            <a:ext cx="8915400" cy="724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那時，門徒增多，有說希臘話的猶太人向希伯來人發怨言，因為在天天的供給上忽略了他們的寡婦。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十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二使徒叫眾門徒來，對他們說：「我們撇下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神的道去管理飯食，原是不合宜的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6:1-2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those days when the number of disciples was increasing, the Hellenistic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Jews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among them complained against the Hebraic Jews because their widows were being overlooked in the daily distribution of food.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the Twelve gathered all the disciples together and said, “It would not be right for us to neglect the ministry of the word of God in order to wait on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tables.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89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2663" y="846295"/>
            <a:ext cx="8807115" cy="521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所以弟兄們，當從你們中間選出七個有好名聲、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被聖靈充滿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智慧充足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的人，我們就派他們管理這事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但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我們要專心以祈禱、傳道為事。」 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6:3-4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Brothers and sisters, choose seven men from among you who are known to be </a:t>
            </a:r>
            <a:r>
              <a:rPr lang="en-US" altLang="zh-TW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full of the Spirit and wisdom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We will turn this responsibility over to them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give our attention to prayer and the ministry of the word.”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9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2348" y="810200"/>
            <a:ext cx="8915400" cy="53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大眾都喜悅這話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，就揀選了司提反，乃是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大有信心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聖靈充滿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的人，又揀選腓利、伯羅哥羅、尼迦挪、提門、巴米拿，並進猶太教的安提阿人尼哥拉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6:5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This proposal pleased the whole group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They chose Stephen, a man </a:t>
            </a:r>
            <a:r>
              <a:rPr lang="en-US" altLang="zh-TW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full of faith and of the Holy Spirit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; also Philip,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Procorus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Nicanor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Timon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Parmenas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and Nicolas from Antioch, a convert to Judaism.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8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94757"/>
            <a:ext cx="8915400" cy="632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叫他們站在使徒面前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徒禱告了，就按手在他們頭上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神的道興旺起來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；在耶路撒冷門徒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數目加增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的甚多，也有許多祭司信從了這道。</a:t>
            </a:r>
            <a:r>
              <a:rPr lang="zh-TW" altLang="en-US" sz="1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司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提反滿得恩惠、能力，在民間行了大奇事和神蹟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6:6-8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They presented these men to the apostles, who prayed and laid their hands on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them.  So </a:t>
            </a:r>
            <a:r>
              <a:rPr lang="en-US" altLang="zh-TW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word of God spread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The number of disciples in Jerusalem increased rapidly, and a large number of priests became obedient to the faith. Now Stephen, a man full of God’s grace and power, 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18147" y="2318976"/>
            <a:ext cx="7796463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誠實的面對問題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正確的歸類問題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TW" sz="800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不斷</a:t>
            </a:r>
            <a:r>
              <a:rPr lang="zh-TW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lang="zh-TW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自我反省</a:t>
            </a:r>
            <a:endParaRPr lang="en-US" altLang="zh-TW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TW" sz="800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永不放棄的信心</a:t>
            </a: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7041" y="866275"/>
            <a:ext cx="865070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面對人生的挑戰</a:t>
            </a:r>
          </a:p>
          <a:p>
            <a:endParaRPr lang="en-US" sz="4400" u="sng" dirty="0">
              <a:solidFill>
                <a:srgbClr val="FFFF0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0809" y="2324322"/>
            <a:ext cx="7074568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不要逃避問題</a:t>
            </a:r>
            <a:endParaRPr lang="en-US" altLang="zh-TW" sz="4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不要埋怨問題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TW" sz="800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勇敢的去面對</a:t>
            </a:r>
            <a:endParaRPr lang="en-US" altLang="zh-TW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046747"/>
            <a:ext cx="6364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u="sng" dirty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誠實面對問題</a:t>
            </a:r>
            <a:endParaRPr lang="en-US" altLang="zh-TW" sz="5400" u="sng" dirty="0">
              <a:solidFill>
                <a:srgbClr val="92D05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6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384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英文裡面最危險的五個字？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Most dangerous 5 words in English?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13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384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DFKai-SB" pitchFamily="65" charset="-120"/>
                <a:cs typeface="Arial" charset="0"/>
              </a:rPr>
              <a:t>Maybe it will go away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希望問題自動消失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0809" y="2324322"/>
            <a:ext cx="7074568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不要逃避問題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不要埋怨問題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勇敢的去面對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046747"/>
            <a:ext cx="6364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誠實面對問題</a:t>
            </a:r>
            <a:endParaRPr kumimoji="0" lang="en-US" altLang="zh-TW" sz="5400" b="0" i="0" u="sng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30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80474" y="1904312"/>
            <a:ext cx="8807115" cy="35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凡事謝恩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看見問題，看見機會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zh-TW" sz="2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勇敢面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問題帶來突破、成長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853" y="980982"/>
            <a:ext cx="7471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u="sng" dirty="0" smtClean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不埋怨、怪罪、懷疑</a:t>
            </a:r>
            <a:r>
              <a:rPr lang="zh-TW" altLang="en-US" sz="5400" u="sng" dirty="0">
                <a:solidFill>
                  <a:srgbClr val="92D05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神</a:t>
            </a:r>
            <a:endParaRPr lang="en-US" altLang="zh-TW" sz="5400" u="sng" dirty="0">
              <a:solidFill>
                <a:srgbClr val="92D05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95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70809" y="2324322"/>
            <a:ext cx="7074568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不要逃避問題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不要埋怨問題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勇敢的去面對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046747"/>
            <a:ext cx="6364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誠實面對問題</a:t>
            </a:r>
            <a:endParaRPr kumimoji="0" lang="en-US" altLang="zh-TW" sz="5400" b="0" i="0" u="sng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34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8285" y="1078815"/>
            <a:ext cx="9035715" cy="309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洪水泛濫之時，耶和華坐著為王；耶和華坐著為王，直到永遠。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29:10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Lord sits enthroned over the flood;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the Lord is enthroned as King forever.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6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2664" y="1078815"/>
            <a:ext cx="8746957" cy="370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你們中間若有缺少智慧的，應當求那厚賜與眾人、也不斥責人的　神，主就必賜給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他。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James 1:5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If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any of you lacks wisdom, you should ask God, who gives generously to all without finding fault, and it will be given to you.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18147" y="2318976"/>
            <a:ext cx="7796463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誠實的面對問題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正確的歸類問題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不斷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自我反省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永不放棄的信心</a:t>
            </a: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2525" y="866275"/>
            <a:ext cx="8085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面對人生的挑戰</a:t>
            </a:r>
            <a:endParaRPr kumimoji="0" lang="en-US" sz="4400" b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golian Baiti" panose="03000500000000000000" pitchFamily="66" charset="0"/>
              <a:ea typeface="+mn-ea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45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914400" y="2216038"/>
            <a:ext cx="6821905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屬靈的問題</a:t>
            </a:r>
            <a:endParaRPr lang="en-US" altLang="zh-TW" sz="4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TW" sz="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管理的問題</a:t>
            </a:r>
            <a:endParaRPr lang="en-US" altLang="zh-TW" sz="4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259409"/>
            <a:ext cx="7459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5400" u="sng" dirty="0" smtClean="0">
                <a:solidFill>
                  <a:srgbClr val="92D05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問題的歸類</a:t>
            </a:r>
            <a:endParaRPr lang="en-US" sz="4000" u="sng" dirty="0">
              <a:solidFill>
                <a:srgbClr val="92D05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02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18147" y="2318976"/>
            <a:ext cx="7796463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誠實的面對問題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正確的歸類問題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不斷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自我反省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永不放棄的信心</a:t>
            </a: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8621" y="866275"/>
            <a:ext cx="8049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面對人生的挑戰</a:t>
            </a:r>
            <a:endParaRPr kumimoji="0" lang="en-US" sz="4400" b="0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golian Baiti" panose="03000500000000000000" pitchFamily="66" charset="0"/>
              <a:ea typeface="+mn-ea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35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2665" y="1078815"/>
            <a:ext cx="8482262" cy="420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但他賜更多的恩典，所以經上說：　神阻擋驕傲的人，賜恩給謙卑的人。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James 4:6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he gives us more grace. That is why Scripture says: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 opposes the proud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but shows favor to the humble.”</a:t>
            </a:r>
            <a:endParaRPr kumimoji="0" lang="en-US" altLang="zh-TW" sz="3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06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2664" y="2095722"/>
            <a:ext cx="8891336" cy="329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聆聽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神的聲音：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指引</a:t>
            </a: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方向</a:t>
            </a:r>
            <a:endParaRPr lang="en-US" altLang="zh-TW" sz="4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聆聽人的</a:t>
            </a:r>
            <a:r>
              <a:rPr lang="zh-TW" altLang="en-US" sz="4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聲音：</a:t>
            </a:r>
            <a:r>
              <a:rPr lang="zh-TW" altLang="en-US" sz="9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Timing, Readiness</a:t>
            </a:r>
            <a:endParaRPr lang="zh-TW" altLang="en-US" sz="44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665" y="950495"/>
            <a:ext cx="6725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u="sng" dirty="0">
                <a:solidFill>
                  <a:srgbClr val="92D05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學習聆聽、勇於改變</a:t>
            </a:r>
          </a:p>
        </p:txBody>
      </p:sp>
    </p:spTree>
    <p:extLst>
      <p:ext uri="{BB962C8B-B14F-4D97-AF65-F5344CB8AC3E}">
        <p14:creationId xmlns:p14="http://schemas.microsoft.com/office/powerpoint/2010/main" val="15480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18147" y="2318976"/>
            <a:ext cx="7796463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誠實的面對問題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正確的歸類問題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不斷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自我反省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永不放棄的信心</a:t>
            </a: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6431" y="866275"/>
            <a:ext cx="8121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面對人生的挑</a:t>
            </a:r>
            <a:r>
              <a:rPr lang="zh-TW" altLang="en-US" sz="5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</a:t>
            </a:r>
            <a:endParaRPr kumimoji="0" lang="en-US" sz="4400" b="0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golian Baiti" panose="03000500000000000000" pitchFamily="66" charset="0"/>
              <a:ea typeface="+mn-ea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252133"/>
            <a:ext cx="9144000" cy="181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永不放棄 ─ 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信靠</a:t>
            </a:r>
            <a:r>
              <a:rPr lang="zh-TW" altLang="en-US" sz="36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神在你身上有得勝的計畫</a:t>
            </a:r>
            <a:endParaRPr kumimoji="0" lang="en-US" altLang="zh-TW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stantia" panose="02030602050306030303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40632" y="846296"/>
            <a:ext cx="8746958" cy="57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弟兄們，我不是以為自己已經得著了；我只有一件事，就是忘記背後，努力面前的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著標竿直跑，要得　神在基督耶穌裡從上面召我來得的獎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賞。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腓立比書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Philippians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3:13-14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Brothers and sisters, I do not consider myself yet to have taken hold of it. But one thing I do: Forgetting what is behind and straining toward what is ahead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press on toward the goal to win the prize for which God has called me heavenward in Christ Jesus.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10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095722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返璞歸真</a:t>
            </a:r>
            <a:r>
              <a:rPr lang="zh-TW" altLang="en-US" sz="5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4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40632" y="713949"/>
            <a:ext cx="8746958" cy="57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因有一嬰孩為我們而生；有一子賜給我們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權必擔在他的肩頭上；他名稱為「奇妙策士、全能的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神、永在的父、和平的君」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的政權與平安必加增無窮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9:6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a child will be born to us, a son will be given to us;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the government will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rest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on His shoulders;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His name will be called Wonderful Counselor, Mighty </a:t>
            </a: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God, Eternal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Father, Prince of Peace. There will be no end to the increase of His government or of peace,</a:t>
            </a:r>
            <a:endParaRPr kumimoji="0" lang="en-US" altLang="zh-TW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2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838206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111619" name="Picture 2" descr="http://blogs.c.yimg.jp/res/blog-73-29/sirokuma6102000/folder/643879/79/54005579/img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54213"/>
            <a:ext cx="5588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41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6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33073</TotalTime>
  <Words>883</Words>
  <Application>Microsoft Office PowerPoint</Application>
  <PresentationFormat>On-screen Show (4:3)</PresentationFormat>
  <Paragraphs>180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Adobe Garamond Pro</vt:lpstr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Comic Sans MS</vt:lpstr>
      <vt:lpstr>Constantia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13_Default Design</vt:lpstr>
      <vt:lpstr>16_Office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2200</cp:revision>
  <dcterms:created xsi:type="dcterms:W3CDTF">2014-11-02T05:55:36Z</dcterms:created>
  <dcterms:modified xsi:type="dcterms:W3CDTF">2017-12-16T05:25:38Z</dcterms:modified>
</cp:coreProperties>
</file>